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46"/>
  </p:notesMasterIdLst>
  <p:handoutMasterIdLst>
    <p:handoutMasterId r:id="rId47"/>
  </p:handoutMasterIdLst>
  <p:sldIdLst>
    <p:sldId id="301" r:id="rId2"/>
    <p:sldId id="256" r:id="rId3"/>
    <p:sldId id="257" r:id="rId4"/>
    <p:sldId id="292" r:id="rId5"/>
    <p:sldId id="302" r:id="rId6"/>
    <p:sldId id="303" r:id="rId7"/>
    <p:sldId id="304" r:id="rId8"/>
    <p:sldId id="305" r:id="rId9"/>
    <p:sldId id="306" r:id="rId10"/>
    <p:sldId id="285" r:id="rId11"/>
    <p:sldId id="307" r:id="rId12"/>
    <p:sldId id="308" r:id="rId13"/>
    <p:sldId id="309" r:id="rId14"/>
    <p:sldId id="362" r:id="rId15"/>
    <p:sldId id="365" r:id="rId16"/>
    <p:sldId id="363" r:id="rId17"/>
    <p:sldId id="364" r:id="rId18"/>
    <p:sldId id="314" r:id="rId19"/>
    <p:sldId id="315" r:id="rId20"/>
    <p:sldId id="316" r:id="rId21"/>
    <p:sldId id="318" r:id="rId22"/>
    <p:sldId id="340" r:id="rId23"/>
    <p:sldId id="341" r:id="rId24"/>
    <p:sldId id="342" r:id="rId25"/>
    <p:sldId id="353" r:id="rId26"/>
    <p:sldId id="344" r:id="rId27"/>
    <p:sldId id="345" r:id="rId28"/>
    <p:sldId id="346" r:id="rId29"/>
    <p:sldId id="349" r:id="rId30"/>
    <p:sldId id="352" r:id="rId31"/>
    <p:sldId id="351" r:id="rId32"/>
    <p:sldId id="354" r:id="rId33"/>
    <p:sldId id="322" r:id="rId34"/>
    <p:sldId id="323" r:id="rId35"/>
    <p:sldId id="355" r:id="rId36"/>
    <p:sldId id="360" r:id="rId37"/>
    <p:sldId id="358" r:id="rId38"/>
    <p:sldId id="359" r:id="rId39"/>
    <p:sldId id="361" r:id="rId40"/>
    <p:sldId id="331" r:id="rId41"/>
    <p:sldId id="332" r:id="rId42"/>
    <p:sldId id="333" r:id="rId43"/>
    <p:sldId id="334" r:id="rId44"/>
    <p:sldId id="335" r:id="rId45"/>
  </p:sldIdLst>
  <p:sldSz cx="9144000" cy="5143500" type="screen16x9"/>
  <p:notesSz cx="6858000" cy="9144000"/>
  <p:embeddedFontLst>
    <p:embeddedFont>
      <p:font typeface="Calibri" pitchFamily="34" charset="0"/>
      <p:regular r:id="rId48"/>
      <p:bold r:id="rId49"/>
      <p:italic r:id="rId50"/>
      <p:boldItalic r:id="rId51"/>
    </p:embeddedFont>
    <p:embeddedFont>
      <p:font typeface="Comic Sans MS" pitchFamily="66" charset="0"/>
      <p:regular r:id="rId52"/>
      <p:bold r:id="rId53"/>
      <p:italic r:id="rId54"/>
      <p:boldItalic r:id="rId55"/>
    </p:embeddedFont>
    <p:embeddedFont>
      <p:font typeface="Sniglet" charset="0"/>
      <p:regular r:id="rId56"/>
    </p:embeddedFont>
    <p:embeddedFont>
      <p:font typeface="Patrick Hand SC" charset="0"/>
      <p:regular r:id="rId57"/>
    </p:embeddedFont>
    <p:embeddedFont>
      <p:font typeface=".VnArialH" pitchFamily="34" charset="0"/>
      <p:regular r:id="rId58"/>
      <p:bold r:id="rId59"/>
      <p:italic r:id="rId60"/>
      <p:boldItalic r:id="rId61"/>
    </p:embeddedFont>
    <p:embeddedFont>
      <p:font typeface="Arial Black" pitchFamily="34" charset="0"/>
      <p:bold r:id="rId62"/>
    </p:embeddedFont>
    <p:embeddedFont>
      <p:font typeface="Verdana" pitchFamily="34"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33CC"/>
    <a:srgbClr val="FF0000"/>
    <a:srgbClr val="00FFFF"/>
    <a:srgbClr val="FF99FF"/>
    <a:srgbClr val="66FF33"/>
    <a:srgbClr val="FB9BA4"/>
    <a:srgbClr val="99CCFF"/>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8CE282BB-72C4-45C6-8706-71D439D444FC}">
  <a:tblStyle styleId="{8CE282BB-72C4-45C6-8706-71D439D444FC}"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9" d="100"/>
          <a:sy n="89" d="100"/>
        </p:scale>
        <p:origin x="-846" y="-138"/>
      </p:cViewPr>
      <p:guideLst>
        <p:guide orient="horz" pos="1620"/>
        <p:guide pos="2880"/>
      </p:guideLst>
    </p:cSldViewPr>
  </p:slideViewPr>
  <p:notesTextViewPr>
    <p:cViewPr>
      <p:scale>
        <a:sx n="1" d="1"/>
        <a:sy n="1" d="1"/>
      </p:scale>
      <p:origin x="0" y="0"/>
    </p:cViewPr>
  </p:notesTextViewPr>
  <p:sorterViewPr>
    <p:cViewPr>
      <p:scale>
        <a:sx n="66" d="100"/>
        <a:sy n="66" d="100"/>
      </p:scale>
      <p:origin x="0" y="582"/>
    </p:cViewPr>
  </p:sorterViewPr>
  <p:notesViewPr>
    <p:cSldViewPr>
      <p:cViewPr varScale="1">
        <p:scale>
          <a:sx n="55" d="100"/>
          <a:sy n="55" d="100"/>
        </p:scale>
        <p:origin x="-290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font" Target="fonts/font16.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61"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font" Target="fonts/font17.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font" Target="fonts/font12.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font" Target="fonts/font15.fntdata"/><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EE384E-E041-4987-BA32-75861E76D04F}"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0204876B-12B5-4EF1-8663-ADD55C92BCAB}">
      <dgm:prSet phldrT="[Text]" custT="1"/>
      <dgm:spPr>
        <a:solidFill>
          <a:schemeClr val="accent2">
            <a:lumMod val="20000"/>
            <a:lumOff val="80000"/>
          </a:schemeClr>
        </a:solidFill>
      </dgm:spPr>
      <dgm:t>
        <a:bodyPr/>
        <a:lstStyle/>
        <a:p>
          <a:r>
            <a:rPr lang="vi-VN" altLang="en-US" sz="1400" b="1" dirty="0">
              <a:solidFill>
                <a:srgbClr val="2514FC"/>
              </a:solidFill>
              <a:latin typeface="Times New Roman" panose="02020603050405020304" pitchFamily="18" charset="0"/>
              <a:cs typeface="Times New Roman" panose="02020603050405020304" pitchFamily="18" charset="0"/>
            </a:rPr>
            <a:t>Tích cực chuẩn bị đội ngũ thực hiện CTGDPT 2018</a:t>
          </a:r>
          <a:endParaRPr lang="en-US" sz="1400" dirty="0"/>
        </a:p>
      </dgm:t>
    </dgm:pt>
    <dgm:pt modelId="{7FADB5B1-A12E-4877-BE6D-FB224C0A957A}" type="parTrans" cxnId="{7AB05763-30B8-4598-97CC-EFFD85215066}">
      <dgm:prSet/>
      <dgm:spPr/>
      <dgm:t>
        <a:bodyPr/>
        <a:lstStyle/>
        <a:p>
          <a:endParaRPr lang="en-US" sz="1400"/>
        </a:p>
      </dgm:t>
    </dgm:pt>
    <dgm:pt modelId="{C89F344B-D2CF-4B54-97A6-87A6426365E6}" type="sibTrans" cxnId="{7AB05763-30B8-4598-97CC-EFFD85215066}">
      <dgm:prSet/>
      <dgm:spPr/>
      <dgm:t>
        <a:bodyPr/>
        <a:lstStyle/>
        <a:p>
          <a:endParaRPr lang="en-US" sz="1400"/>
        </a:p>
      </dgm:t>
    </dgm:pt>
    <dgm:pt modelId="{DF58A0D4-83AA-401C-8842-E67394637A87}">
      <dgm:prSet phldrT="[Text]" custT="1"/>
      <dgm:spPr>
        <a:solidFill>
          <a:srgbClr val="CCCCFF"/>
        </a:solidFill>
      </dgm:spPr>
      <dgm:t>
        <a:bodyPr/>
        <a:lstStyle/>
        <a:p>
          <a:r>
            <a:rPr lang="da-DK" altLang="en-US" sz="1400" dirty="0">
              <a:solidFill>
                <a:srgbClr val="2514FC"/>
              </a:solidFill>
              <a:latin typeface="Times New Roman" panose="02020603050405020304" pitchFamily="18" charset="0"/>
              <a:cs typeface="Times New Roman" panose="02020603050405020304" pitchFamily="18" charset="0"/>
            </a:rPr>
            <a:t>Giáo viên </a:t>
          </a:r>
          <a:r>
            <a:rPr lang="da-DK" altLang="en-US" sz="1400">
              <a:solidFill>
                <a:srgbClr val="2514FC"/>
              </a:solidFill>
              <a:latin typeface="Times New Roman" panose="02020603050405020304" pitchFamily="18" charset="0"/>
              <a:cs typeface="Times New Roman" panose="02020603050405020304" pitchFamily="18" charset="0"/>
            </a:rPr>
            <a:t>toàn </a:t>
          </a:r>
          <a:r>
            <a:rPr lang="da-DK" altLang="en-US" sz="1400" smtClean="0">
              <a:solidFill>
                <a:srgbClr val="2514FC"/>
              </a:solidFill>
              <a:latin typeface="Times New Roman" panose="02020603050405020304" pitchFamily="18" charset="0"/>
              <a:cs typeface="Times New Roman" panose="02020603050405020304" pitchFamily="18" charset="0"/>
            </a:rPr>
            <a:t>Quận </a:t>
          </a:r>
          <a:r>
            <a:rPr lang="da-DK" altLang="en-US" sz="1400" dirty="0">
              <a:solidFill>
                <a:srgbClr val="2514FC"/>
              </a:solidFill>
              <a:latin typeface="Times New Roman" panose="02020603050405020304" pitchFamily="18" charset="0"/>
              <a:cs typeface="Times New Roman" panose="02020603050405020304" pitchFamily="18" charset="0"/>
            </a:rPr>
            <a:t>hiện nay </a:t>
          </a:r>
          <a:r>
            <a:rPr lang="da-DK" altLang="en-US" sz="1400">
              <a:solidFill>
                <a:srgbClr val="2514FC"/>
              </a:solidFill>
              <a:latin typeface="Times New Roman" panose="02020603050405020304" pitchFamily="18" charset="0"/>
              <a:cs typeface="Times New Roman" panose="02020603050405020304" pitchFamily="18" charset="0"/>
            </a:rPr>
            <a:t>có </a:t>
          </a:r>
          <a:r>
            <a:rPr lang="da-DK" altLang="en-US" sz="1400" smtClean="0">
              <a:solidFill>
                <a:srgbClr val="2514FC"/>
              </a:solidFill>
              <a:latin typeface="Times New Roman" panose="02020603050405020304" pitchFamily="18" charset="0"/>
              <a:cs typeface="Times New Roman" panose="02020603050405020304" pitchFamily="18" charset="0"/>
            </a:rPr>
            <a:t>556 </a:t>
          </a:r>
          <a:r>
            <a:rPr lang="da-DK" altLang="en-US" sz="1400" dirty="0">
              <a:solidFill>
                <a:srgbClr val="2514FC"/>
              </a:solidFill>
              <a:latin typeface="Times New Roman" panose="02020603050405020304" pitchFamily="18" charset="0"/>
              <a:cs typeface="Times New Roman" panose="02020603050405020304" pitchFamily="18" charset="0"/>
            </a:rPr>
            <a:t>giáo viên (công lập </a:t>
          </a:r>
          <a:r>
            <a:rPr lang="da-DK" altLang="en-US" sz="1400">
              <a:solidFill>
                <a:srgbClr val="2514FC"/>
              </a:solidFill>
              <a:latin typeface="Times New Roman" panose="02020603050405020304" pitchFamily="18" charset="0"/>
              <a:cs typeface="Times New Roman" panose="02020603050405020304" pitchFamily="18" charset="0"/>
            </a:rPr>
            <a:t>là </a:t>
          </a:r>
          <a:r>
            <a:rPr lang="da-DK" altLang="en-US" sz="1400" smtClean="0">
              <a:solidFill>
                <a:srgbClr val="2514FC"/>
              </a:solidFill>
              <a:latin typeface="Times New Roman" panose="02020603050405020304" pitchFamily="18" charset="0"/>
              <a:cs typeface="Times New Roman" panose="02020603050405020304" pitchFamily="18" charset="0"/>
            </a:rPr>
            <a:t>524)</a:t>
          </a:r>
          <a:endParaRPr lang="en-US" sz="1400" dirty="0"/>
        </a:p>
      </dgm:t>
    </dgm:pt>
    <dgm:pt modelId="{803EC851-3B02-4278-AC16-6B313CDA92B0}" type="parTrans" cxnId="{0452B6F5-E8A5-45BF-B640-0A9C8306824D}">
      <dgm:prSet/>
      <dgm:spPr/>
      <dgm:t>
        <a:bodyPr/>
        <a:lstStyle/>
        <a:p>
          <a:endParaRPr lang="en-US" sz="1400"/>
        </a:p>
      </dgm:t>
    </dgm:pt>
    <dgm:pt modelId="{FA960D07-6D73-4431-B4E3-644D9995CD89}" type="sibTrans" cxnId="{0452B6F5-E8A5-45BF-B640-0A9C8306824D}">
      <dgm:prSet/>
      <dgm:spPr/>
      <dgm:t>
        <a:bodyPr/>
        <a:lstStyle/>
        <a:p>
          <a:endParaRPr lang="en-US" sz="1400"/>
        </a:p>
      </dgm:t>
    </dgm:pt>
    <dgm:pt modelId="{1E8C4054-033E-44CF-AE01-CFAB5E293C46}">
      <dgm:prSet phldrT="[Text]" custT="1"/>
      <dgm:spPr>
        <a:solidFill>
          <a:schemeClr val="accent2">
            <a:lumMod val="20000"/>
            <a:lumOff val="80000"/>
          </a:schemeClr>
        </a:solidFill>
      </dgm:spPr>
      <dgm:t>
        <a:bodyPr/>
        <a:lstStyle/>
        <a:p>
          <a:r>
            <a:rPr lang="en-US" sz="1400" b="1" dirty="0" err="1">
              <a:solidFill>
                <a:srgbClr val="2514FC"/>
              </a:solidFill>
              <a:latin typeface="Times New Roman" panose="02020603050405020304" pitchFamily="18" charset="0"/>
              <a:cs typeface="Times New Roman" panose="02020603050405020304" pitchFamily="18" charset="0"/>
            </a:rPr>
            <a:t>Yêu</a:t>
          </a:r>
          <a:r>
            <a:rPr lang="en-US" sz="1400" b="1" dirty="0">
              <a:solidFill>
                <a:srgbClr val="2514FC"/>
              </a:solidFill>
              <a:latin typeface="Times New Roman" panose="02020603050405020304" pitchFamily="18" charset="0"/>
              <a:cs typeface="Times New Roman" panose="02020603050405020304" pitchFamily="18" charset="0"/>
            </a:rPr>
            <a:t> </a:t>
          </a:r>
          <a:r>
            <a:rPr lang="en-US" sz="1400" b="1" dirty="0" err="1">
              <a:solidFill>
                <a:srgbClr val="2514FC"/>
              </a:solidFill>
              <a:latin typeface="Times New Roman" panose="02020603050405020304" pitchFamily="18" charset="0"/>
              <a:cs typeface="Times New Roman" panose="02020603050405020304" pitchFamily="18" charset="0"/>
            </a:rPr>
            <a:t>cầu</a:t>
          </a:r>
          <a:r>
            <a:rPr lang="en-US" sz="1400" b="1" dirty="0">
              <a:solidFill>
                <a:srgbClr val="2514FC"/>
              </a:solidFill>
              <a:latin typeface="Times New Roman" panose="02020603050405020304" pitchFamily="18" charset="0"/>
              <a:cs typeface="Times New Roman" panose="02020603050405020304" pitchFamily="18" charset="0"/>
            </a:rPr>
            <a:t> </a:t>
          </a:r>
          <a:r>
            <a:rPr lang="en-US" sz="1400" b="1" dirty="0" err="1">
              <a:solidFill>
                <a:srgbClr val="2514FC"/>
              </a:solidFill>
              <a:latin typeface="Times New Roman" panose="02020603050405020304" pitchFamily="18" charset="0"/>
              <a:cs typeface="Times New Roman" panose="02020603050405020304" pitchFamily="18" charset="0"/>
            </a:rPr>
            <a:t>cấp</a:t>
          </a:r>
          <a:r>
            <a:rPr lang="en-US" sz="1400" b="1" dirty="0">
              <a:solidFill>
                <a:srgbClr val="2514FC"/>
              </a:solidFill>
              <a:latin typeface="Times New Roman" panose="02020603050405020304" pitchFamily="18" charset="0"/>
              <a:cs typeface="Times New Roman" panose="02020603050405020304" pitchFamily="18" charset="0"/>
            </a:rPr>
            <a:t> </a:t>
          </a:r>
          <a:r>
            <a:rPr lang="en-US" sz="1400" b="1" dirty="0" err="1">
              <a:solidFill>
                <a:srgbClr val="2514FC"/>
              </a:solidFill>
              <a:latin typeface="Times New Roman" panose="02020603050405020304" pitchFamily="18" charset="0"/>
              <a:cs typeface="Times New Roman" panose="02020603050405020304" pitchFamily="18" charset="0"/>
            </a:rPr>
            <a:t>thiết</a:t>
          </a:r>
          <a:r>
            <a:rPr lang="en-US" sz="1400" b="1" dirty="0">
              <a:solidFill>
                <a:srgbClr val="2514FC"/>
              </a:solidFill>
              <a:latin typeface="Times New Roman" panose="02020603050405020304" pitchFamily="18" charset="0"/>
              <a:cs typeface="Times New Roman" panose="02020603050405020304" pitchFamily="18" charset="0"/>
            </a:rPr>
            <a:t> </a:t>
          </a:r>
          <a:r>
            <a:rPr lang="en-US" sz="1400" b="1" dirty="0" err="1">
              <a:solidFill>
                <a:srgbClr val="2514FC"/>
              </a:solidFill>
              <a:latin typeface="Times New Roman" panose="02020603050405020304" pitchFamily="18" charset="0"/>
              <a:cs typeface="Times New Roman" panose="02020603050405020304" pitchFamily="18" charset="0"/>
            </a:rPr>
            <a:t>về</a:t>
          </a:r>
          <a:r>
            <a:rPr lang="en-US" sz="1400" b="1" dirty="0">
              <a:solidFill>
                <a:srgbClr val="2514FC"/>
              </a:solidFill>
              <a:latin typeface="Times New Roman" panose="02020603050405020304" pitchFamily="18" charset="0"/>
              <a:cs typeface="Times New Roman" panose="02020603050405020304" pitchFamily="18" charset="0"/>
            </a:rPr>
            <a:t> </a:t>
          </a:r>
          <a:r>
            <a:rPr lang="en-US" sz="1400" b="1" dirty="0" err="1">
              <a:solidFill>
                <a:srgbClr val="2514FC"/>
              </a:solidFill>
              <a:latin typeface="Times New Roman" panose="02020603050405020304" pitchFamily="18" charset="0"/>
              <a:cs typeface="Times New Roman" panose="02020603050405020304" pitchFamily="18" charset="0"/>
            </a:rPr>
            <a:t>đội</a:t>
          </a:r>
          <a:r>
            <a:rPr lang="en-US" sz="1400" b="1" dirty="0">
              <a:solidFill>
                <a:srgbClr val="2514FC"/>
              </a:solidFill>
              <a:latin typeface="Times New Roman" panose="02020603050405020304" pitchFamily="18" charset="0"/>
              <a:cs typeface="Times New Roman" panose="02020603050405020304" pitchFamily="18" charset="0"/>
            </a:rPr>
            <a:t> </a:t>
          </a:r>
          <a:r>
            <a:rPr lang="en-US" sz="1400" b="1" dirty="0" err="1">
              <a:solidFill>
                <a:srgbClr val="2514FC"/>
              </a:solidFill>
              <a:latin typeface="Times New Roman" panose="02020603050405020304" pitchFamily="18" charset="0"/>
              <a:cs typeface="Times New Roman" panose="02020603050405020304" pitchFamily="18" charset="0"/>
            </a:rPr>
            <a:t>ngũ</a:t>
          </a:r>
          <a:endParaRPr lang="en-US" sz="1400" dirty="0"/>
        </a:p>
      </dgm:t>
    </dgm:pt>
    <dgm:pt modelId="{A235AC15-1B77-49A2-8738-9B66E0FCD041}" type="parTrans" cxnId="{447FD533-946D-42FB-A704-D3A0E245C6E3}">
      <dgm:prSet/>
      <dgm:spPr/>
      <dgm:t>
        <a:bodyPr/>
        <a:lstStyle/>
        <a:p>
          <a:endParaRPr lang="en-US" sz="1400"/>
        </a:p>
      </dgm:t>
    </dgm:pt>
    <dgm:pt modelId="{65DDB9AD-EB18-4F55-B43E-0A698C38FF58}" type="sibTrans" cxnId="{447FD533-946D-42FB-A704-D3A0E245C6E3}">
      <dgm:prSet/>
      <dgm:spPr/>
      <dgm:t>
        <a:bodyPr/>
        <a:lstStyle/>
        <a:p>
          <a:endParaRPr lang="en-US" sz="1400"/>
        </a:p>
      </dgm:t>
    </dgm:pt>
    <dgm:pt modelId="{207BE725-FCB2-491E-8E46-216DF15B5A55}">
      <dgm:prSet phldrT="[Text]" custT="1"/>
      <dgm:spPr>
        <a:solidFill>
          <a:srgbClr val="CCCCFF"/>
        </a:solidFill>
      </dgm:spPr>
      <dgm:t>
        <a:bodyPr/>
        <a:lstStyle/>
        <a:p>
          <a:r>
            <a:rPr lang="da-DK" altLang="en-US" sz="1400" dirty="0">
              <a:solidFill>
                <a:srgbClr val="2514FC"/>
              </a:solidFill>
              <a:latin typeface="Times New Roman" panose="02020603050405020304" pitchFamily="18" charset="0"/>
              <a:cs typeface="Times New Roman" panose="02020603050405020304" pitchFamily="18" charset="0"/>
            </a:rPr>
            <a:t>Tỉ lệ GV/lớp: </a:t>
          </a:r>
          <a:r>
            <a:rPr lang="da-DK" altLang="en-US" sz="1400" b="1" dirty="0">
              <a:solidFill>
                <a:srgbClr val="2514FC"/>
              </a:solidFill>
              <a:latin typeface="Times New Roman" panose="02020603050405020304" pitchFamily="18" charset="0"/>
              <a:cs typeface="Times New Roman" panose="02020603050405020304" pitchFamily="18" charset="0"/>
            </a:rPr>
            <a:t>1,3</a:t>
          </a:r>
          <a:r>
            <a:rPr lang="da-DK" altLang="en-US" sz="1400" dirty="0">
              <a:solidFill>
                <a:srgbClr val="2514FC"/>
              </a:solidFill>
              <a:latin typeface="Times New Roman" panose="02020603050405020304" pitchFamily="18" charset="0"/>
              <a:cs typeface="Times New Roman" panose="02020603050405020304" pitchFamily="18" charset="0"/>
            </a:rPr>
            <a:t> hiện </a:t>
          </a:r>
          <a:r>
            <a:rPr lang="da-DK" altLang="en-US" sz="1400" b="1" dirty="0">
              <a:solidFill>
                <a:srgbClr val="2514FC"/>
              </a:solidFill>
              <a:latin typeface="Times New Roman" panose="02020603050405020304" pitchFamily="18" charset="0"/>
              <a:cs typeface="Times New Roman" panose="02020603050405020304" pitchFamily="18" charset="0"/>
            </a:rPr>
            <a:t>chưa đáp ứng đủ </a:t>
          </a:r>
          <a:r>
            <a:rPr lang="da-DK" altLang="en-US" sz="1400" dirty="0">
              <a:solidFill>
                <a:srgbClr val="2514FC"/>
              </a:solidFill>
              <a:latin typeface="Times New Roman" panose="02020603050405020304" pitchFamily="18" charset="0"/>
              <a:cs typeface="Times New Roman" panose="02020603050405020304" pitchFamily="18" charset="0"/>
            </a:rPr>
            <a:t>tổ chức dạy học 2 buổi/ngày</a:t>
          </a:r>
          <a:endParaRPr lang="en-US" sz="1400" dirty="0"/>
        </a:p>
      </dgm:t>
    </dgm:pt>
    <dgm:pt modelId="{43FB296B-5ACA-4371-82FB-7B9DD0C19C2C}" type="parTrans" cxnId="{23D463C6-3616-440E-925A-153F1B78C697}">
      <dgm:prSet/>
      <dgm:spPr/>
      <dgm:t>
        <a:bodyPr/>
        <a:lstStyle/>
        <a:p>
          <a:endParaRPr lang="en-US" sz="1400"/>
        </a:p>
      </dgm:t>
    </dgm:pt>
    <dgm:pt modelId="{75238103-7488-4F97-9560-D5792AA10C96}" type="sibTrans" cxnId="{23D463C6-3616-440E-925A-153F1B78C697}">
      <dgm:prSet/>
      <dgm:spPr/>
      <dgm:t>
        <a:bodyPr/>
        <a:lstStyle/>
        <a:p>
          <a:endParaRPr lang="en-US" sz="1400"/>
        </a:p>
      </dgm:t>
    </dgm:pt>
    <dgm:pt modelId="{A03ADA91-9810-4FD5-99C3-C2CF29C21EB9}">
      <dgm:prSet phldrT="[Text]" custT="1"/>
      <dgm:spPr>
        <a:solidFill>
          <a:schemeClr val="accent2">
            <a:lumMod val="20000"/>
            <a:lumOff val="80000"/>
          </a:schemeClr>
        </a:solidFill>
      </dgm:spPr>
      <dgm:t>
        <a:bodyPr/>
        <a:lstStyle/>
        <a:p>
          <a:r>
            <a:rPr lang="en-US" sz="1400" b="1" dirty="0" err="1">
              <a:solidFill>
                <a:srgbClr val="2514FC"/>
              </a:solidFill>
              <a:latin typeface="Times New Roman" panose="02020603050405020304" pitchFamily="18" charset="0"/>
              <a:cs typeface="Times New Roman" panose="02020603050405020304" pitchFamily="18" charset="0"/>
            </a:rPr>
            <a:t>Công</a:t>
          </a:r>
          <a:r>
            <a:rPr lang="en-US" sz="1400" b="1" dirty="0">
              <a:solidFill>
                <a:srgbClr val="2514FC"/>
              </a:solidFill>
              <a:latin typeface="Times New Roman" panose="02020603050405020304" pitchFamily="18" charset="0"/>
              <a:cs typeface="Times New Roman" panose="02020603050405020304" pitchFamily="18" charset="0"/>
            </a:rPr>
            <a:t> </a:t>
          </a:r>
          <a:r>
            <a:rPr lang="en-US" sz="1400" b="1" dirty="0" err="1">
              <a:solidFill>
                <a:srgbClr val="2514FC"/>
              </a:solidFill>
              <a:latin typeface="Times New Roman" panose="02020603050405020304" pitchFamily="18" charset="0"/>
              <a:cs typeface="Times New Roman" panose="02020603050405020304" pitchFamily="18" charset="0"/>
            </a:rPr>
            <a:t>tác</a:t>
          </a:r>
          <a:r>
            <a:rPr lang="en-US" sz="1400" b="1" dirty="0">
              <a:solidFill>
                <a:srgbClr val="2514FC"/>
              </a:solidFill>
              <a:latin typeface="Times New Roman" panose="02020603050405020304" pitchFamily="18" charset="0"/>
              <a:cs typeface="Times New Roman" panose="02020603050405020304" pitchFamily="18" charset="0"/>
            </a:rPr>
            <a:t> </a:t>
          </a:r>
          <a:r>
            <a:rPr lang="en-US" sz="1400" b="1" dirty="0" err="1">
              <a:solidFill>
                <a:srgbClr val="2514FC"/>
              </a:solidFill>
              <a:latin typeface="Times New Roman" panose="02020603050405020304" pitchFamily="18" charset="0"/>
              <a:cs typeface="Times New Roman" panose="02020603050405020304" pitchFamily="18" charset="0"/>
            </a:rPr>
            <a:t>tập</a:t>
          </a:r>
          <a:r>
            <a:rPr lang="en-US" sz="1400" b="1" dirty="0">
              <a:solidFill>
                <a:srgbClr val="2514FC"/>
              </a:solidFill>
              <a:latin typeface="Times New Roman" panose="02020603050405020304" pitchFamily="18" charset="0"/>
              <a:cs typeface="Times New Roman" panose="02020603050405020304" pitchFamily="18" charset="0"/>
            </a:rPr>
            <a:t> </a:t>
          </a:r>
          <a:r>
            <a:rPr lang="en-US" sz="1400" b="1" dirty="0" err="1">
              <a:solidFill>
                <a:srgbClr val="2514FC"/>
              </a:solidFill>
              <a:latin typeface="Times New Roman" panose="02020603050405020304" pitchFamily="18" charset="0"/>
              <a:cs typeface="Times New Roman" panose="02020603050405020304" pitchFamily="18" charset="0"/>
            </a:rPr>
            <a:t>huấn</a:t>
          </a:r>
          <a:r>
            <a:rPr lang="en-US" sz="1400" b="1" dirty="0">
              <a:solidFill>
                <a:srgbClr val="2514FC"/>
              </a:solidFill>
              <a:latin typeface="Times New Roman" panose="02020603050405020304" pitchFamily="18" charset="0"/>
              <a:cs typeface="Times New Roman" panose="02020603050405020304" pitchFamily="18" charset="0"/>
            </a:rPr>
            <a:t> </a:t>
          </a:r>
          <a:r>
            <a:rPr lang="en-US" sz="1400" b="1" dirty="0" err="1">
              <a:solidFill>
                <a:srgbClr val="2514FC"/>
              </a:solidFill>
              <a:latin typeface="Times New Roman" panose="02020603050405020304" pitchFamily="18" charset="0"/>
              <a:cs typeface="Times New Roman" panose="02020603050405020304" pitchFamily="18" charset="0"/>
            </a:rPr>
            <a:t>và</a:t>
          </a:r>
          <a:r>
            <a:rPr lang="en-US" sz="1400" b="1" dirty="0">
              <a:solidFill>
                <a:srgbClr val="2514FC"/>
              </a:solidFill>
              <a:latin typeface="Times New Roman" panose="02020603050405020304" pitchFamily="18" charset="0"/>
              <a:cs typeface="Times New Roman" panose="02020603050405020304" pitchFamily="18" charset="0"/>
            </a:rPr>
            <a:t> </a:t>
          </a:r>
          <a:r>
            <a:rPr lang="en-US" sz="1400" b="1" dirty="0" err="1">
              <a:solidFill>
                <a:srgbClr val="2514FC"/>
              </a:solidFill>
              <a:latin typeface="Times New Roman" panose="02020603050405020304" pitchFamily="18" charset="0"/>
              <a:cs typeface="Times New Roman" panose="02020603050405020304" pitchFamily="18" charset="0"/>
            </a:rPr>
            <a:t>bồi</a:t>
          </a:r>
          <a:r>
            <a:rPr lang="en-US" sz="1400" b="1" dirty="0">
              <a:solidFill>
                <a:srgbClr val="2514FC"/>
              </a:solidFill>
              <a:latin typeface="Times New Roman" panose="02020603050405020304" pitchFamily="18" charset="0"/>
              <a:cs typeface="Times New Roman" panose="02020603050405020304" pitchFamily="18" charset="0"/>
            </a:rPr>
            <a:t> </a:t>
          </a:r>
          <a:r>
            <a:rPr lang="en-US" sz="1400" b="1" dirty="0" err="1">
              <a:solidFill>
                <a:srgbClr val="2514FC"/>
              </a:solidFill>
              <a:latin typeface="Times New Roman" panose="02020603050405020304" pitchFamily="18" charset="0"/>
              <a:cs typeface="Times New Roman" panose="02020603050405020304" pitchFamily="18" charset="0"/>
            </a:rPr>
            <a:t>dưỡng</a:t>
          </a:r>
          <a:r>
            <a:rPr lang="en-US" sz="1400" b="1" dirty="0">
              <a:solidFill>
                <a:srgbClr val="2514FC"/>
              </a:solidFill>
              <a:latin typeface="Times New Roman" panose="02020603050405020304" pitchFamily="18" charset="0"/>
              <a:cs typeface="Times New Roman" panose="02020603050405020304" pitchFamily="18" charset="0"/>
            </a:rPr>
            <a:t> </a:t>
          </a:r>
          <a:r>
            <a:rPr lang="en-US" sz="1400" b="1" dirty="0" err="1">
              <a:solidFill>
                <a:srgbClr val="2514FC"/>
              </a:solidFill>
              <a:latin typeface="Times New Roman" panose="02020603050405020304" pitchFamily="18" charset="0"/>
              <a:cs typeface="Times New Roman" panose="02020603050405020304" pitchFamily="18" charset="0"/>
            </a:rPr>
            <a:t>đội</a:t>
          </a:r>
          <a:r>
            <a:rPr lang="en-US" sz="1400" b="1" dirty="0">
              <a:solidFill>
                <a:srgbClr val="2514FC"/>
              </a:solidFill>
              <a:latin typeface="Times New Roman" panose="02020603050405020304" pitchFamily="18" charset="0"/>
              <a:cs typeface="Times New Roman" panose="02020603050405020304" pitchFamily="18" charset="0"/>
            </a:rPr>
            <a:t> </a:t>
          </a:r>
          <a:r>
            <a:rPr lang="en-US" sz="1400" b="1" dirty="0" err="1">
              <a:solidFill>
                <a:srgbClr val="2514FC"/>
              </a:solidFill>
              <a:latin typeface="Times New Roman" panose="02020603050405020304" pitchFamily="18" charset="0"/>
              <a:cs typeface="Times New Roman" panose="02020603050405020304" pitchFamily="18" charset="0"/>
            </a:rPr>
            <a:t>ngũ</a:t>
          </a:r>
          <a:endParaRPr lang="en-US" sz="1400" dirty="0"/>
        </a:p>
      </dgm:t>
    </dgm:pt>
    <dgm:pt modelId="{04F40A8F-BBED-4748-A873-31F751C7ABAE}" type="parTrans" cxnId="{C337B0BA-E68F-421C-B206-8A185E44ADEE}">
      <dgm:prSet/>
      <dgm:spPr/>
      <dgm:t>
        <a:bodyPr/>
        <a:lstStyle/>
        <a:p>
          <a:endParaRPr lang="en-US" sz="1400"/>
        </a:p>
      </dgm:t>
    </dgm:pt>
    <dgm:pt modelId="{500BD752-7800-4783-BF7F-98EF36138A10}" type="sibTrans" cxnId="{C337B0BA-E68F-421C-B206-8A185E44ADEE}">
      <dgm:prSet/>
      <dgm:spPr/>
      <dgm:t>
        <a:bodyPr/>
        <a:lstStyle/>
        <a:p>
          <a:endParaRPr lang="en-US" sz="1400"/>
        </a:p>
      </dgm:t>
    </dgm:pt>
    <dgm:pt modelId="{C7760DE3-B384-4182-9BDB-E854D0ACF2BE}">
      <dgm:prSet phldrT="[Text]" custT="1"/>
      <dgm:spPr>
        <a:solidFill>
          <a:srgbClr val="CCCCFF"/>
        </a:solidFill>
      </dgm:spPr>
      <dgm:t>
        <a:bodyPr/>
        <a:lstStyle/>
        <a:p>
          <a:r>
            <a:rPr lang="vi-VN" altLang="en-US" sz="1400" dirty="0">
              <a:solidFill>
                <a:srgbClr val="2514FC"/>
              </a:solidFill>
              <a:latin typeface="Times New Roman" panose="02020603050405020304" pitchFamily="18" charset="0"/>
              <a:cs typeface="Times New Roman" panose="02020603050405020304" pitchFamily="18" charset="0"/>
            </a:rPr>
            <a:t>Phối hợp với Trường </a:t>
          </a:r>
          <a:r>
            <a:rPr lang="en-US" altLang="en-US" sz="1400" dirty="0">
              <a:solidFill>
                <a:srgbClr val="2514FC"/>
              </a:solidFill>
              <a:latin typeface="Times New Roman" panose="02020603050405020304" pitchFamily="18" charset="0"/>
              <a:cs typeface="Times New Roman" panose="02020603050405020304" pitchFamily="18" charset="0"/>
            </a:rPr>
            <a:t>ĐHSP TPHCM </a:t>
          </a:r>
          <a:r>
            <a:rPr lang="vi-VN" altLang="en-US" sz="1400" dirty="0">
              <a:solidFill>
                <a:srgbClr val="2514FC"/>
              </a:solidFill>
              <a:latin typeface="Times New Roman" panose="02020603050405020304" pitchFamily="18" charset="0"/>
              <a:cs typeface="Times New Roman" panose="02020603050405020304" pitchFamily="18" charset="0"/>
            </a:rPr>
            <a:t>bồi dưỡng đội ngũ Giáo viên cốt cán để chuẩn bị triển khai đại trà cho tất cả giáo viên toàn thành phố</a:t>
          </a:r>
          <a:endParaRPr lang="en-US" sz="1400" dirty="0"/>
        </a:p>
      </dgm:t>
    </dgm:pt>
    <dgm:pt modelId="{C36DBFD5-EBA3-43EC-B355-F0FF75582005}" type="parTrans" cxnId="{66496D96-A4DC-467F-A966-C64435F7B78C}">
      <dgm:prSet/>
      <dgm:spPr/>
      <dgm:t>
        <a:bodyPr/>
        <a:lstStyle/>
        <a:p>
          <a:endParaRPr lang="en-US" sz="1400"/>
        </a:p>
      </dgm:t>
    </dgm:pt>
    <dgm:pt modelId="{6EC50E80-817F-47BC-AFB1-7C07DA466E88}" type="sibTrans" cxnId="{66496D96-A4DC-467F-A966-C64435F7B78C}">
      <dgm:prSet/>
      <dgm:spPr/>
      <dgm:t>
        <a:bodyPr/>
        <a:lstStyle/>
        <a:p>
          <a:endParaRPr lang="en-US" sz="1400"/>
        </a:p>
      </dgm:t>
    </dgm:pt>
    <dgm:pt modelId="{8BA2A1F1-DC74-434C-9438-CDD8BF6D0A67}">
      <dgm:prSet phldrT="[Text]" custT="1"/>
      <dgm:spPr>
        <a:solidFill>
          <a:srgbClr val="CCCCFF"/>
        </a:solidFill>
      </dgm:spPr>
      <dgm:t>
        <a:bodyPr/>
        <a:lstStyle/>
        <a:p>
          <a:r>
            <a:rPr lang="vi-VN" altLang="en-US" sz="1400" dirty="0">
              <a:solidFill>
                <a:srgbClr val="2514FC"/>
              </a:solidFill>
              <a:latin typeface="Times New Roman" panose="02020603050405020304" pitchFamily="18" charset="0"/>
              <a:cs typeface="Times New Roman" panose="02020603050405020304" pitchFamily="18" charset="0"/>
            </a:rPr>
            <a:t>Trưởng phòng GDĐT, Tổ trưởng chuyên môn cốt cán đã tham gia lớp bồi dưỡng do </a:t>
          </a:r>
          <a:r>
            <a:rPr lang="en-US" altLang="en-US" sz="1400" dirty="0">
              <a:solidFill>
                <a:srgbClr val="2514FC"/>
              </a:solidFill>
              <a:latin typeface="Times New Roman" panose="02020603050405020304" pitchFamily="18" charset="0"/>
              <a:cs typeface="Times New Roman" panose="02020603050405020304" pitchFamily="18" charset="0"/>
            </a:rPr>
            <a:t>BGD </a:t>
          </a:r>
          <a:r>
            <a:rPr lang="vi-VN" altLang="en-US" sz="1400" dirty="0">
              <a:solidFill>
                <a:srgbClr val="2514FC"/>
              </a:solidFill>
              <a:latin typeface="Times New Roman" panose="02020603050405020304" pitchFamily="18" charset="0"/>
              <a:cs typeface="Times New Roman" panose="02020603050405020304" pitchFamily="18" charset="0"/>
            </a:rPr>
            <a:t>tổ chức triển khai </a:t>
          </a:r>
          <a:r>
            <a:rPr lang="en-US" altLang="en-US" sz="1400" dirty="0">
              <a:solidFill>
                <a:srgbClr val="2514FC"/>
              </a:solidFill>
              <a:latin typeface="Times New Roman" panose="02020603050405020304" pitchFamily="18" charset="0"/>
              <a:cs typeface="Times New Roman" panose="02020603050405020304" pitchFamily="18" charset="0"/>
            </a:rPr>
            <a:t>CT GDPT </a:t>
          </a:r>
          <a:r>
            <a:rPr lang="vi-VN" altLang="en-US" sz="1400" dirty="0">
              <a:solidFill>
                <a:srgbClr val="2514FC"/>
              </a:solidFill>
              <a:latin typeface="Times New Roman" panose="02020603050405020304" pitchFamily="18" charset="0"/>
              <a:cs typeface="Times New Roman" panose="02020603050405020304" pitchFamily="18" charset="0"/>
            </a:rPr>
            <a:t>2018</a:t>
          </a:r>
          <a:endParaRPr lang="en-US" sz="1400" dirty="0"/>
        </a:p>
      </dgm:t>
    </dgm:pt>
    <dgm:pt modelId="{1BC6269A-1884-42CF-B72D-42144B5F3D1E}" type="parTrans" cxnId="{D718DC48-F3B4-4F87-81CE-BE64280C3468}">
      <dgm:prSet/>
      <dgm:spPr/>
      <dgm:t>
        <a:bodyPr/>
        <a:lstStyle/>
        <a:p>
          <a:endParaRPr lang="en-US" sz="1400"/>
        </a:p>
      </dgm:t>
    </dgm:pt>
    <dgm:pt modelId="{DEE6C7B8-027E-4364-BFF2-C1A04F7ACC9C}" type="sibTrans" cxnId="{D718DC48-F3B4-4F87-81CE-BE64280C3468}">
      <dgm:prSet/>
      <dgm:spPr/>
      <dgm:t>
        <a:bodyPr/>
        <a:lstStyle/>
        <a:p>
          <a:endParaRPr lang="en-US" sz="1400"/>
        </a:p>
      </dgm:t>
    </dgm:pt>
    <dgm:pt modelId="{2697455C-E08D-4E2D-B157-717333EDE61B}">
      <dgm:prSet phldrT="[Text]" custT="1"/>
      <dgm:spPr>
        <a:solidFill>
          <a:srgbClr val="CCCCFF"/>
        </a:solidFill>
      </dgm:spPr>
      <dgm:t>
        <a:bodyPr/>
        <a:lstStyle/>
        <a:p>
          <a:r>
            <a:rPr lang="da-DK" altLang="en-US" sz="1400" dirty="0">
              <a:solidFill>
                <a:srgbClr val="2514FC"/>
              </a:solidFill>
              <a:latin typeface="Times New Roman" panose="02020603050405020304" pitchFamily="18" charset="0"/>
              <a:cs typeface="Times New Roman" panose="02020603050405020304" pitchFamily="18" charset="0"/>
            </a:rPr>
            <a:t>Giáo viên đạt chuẩn đào tạo và trên chuẩn theo Luật Giáo dục 2019, </a:t>
          </a:r>
          <a:r>
            <a:rPr lang="da-DK" altLang="en-US" sz="1400">
              <a:solidFill>
                <a:srgbClr val="2514FC"/>
              </a:solidFill>
              <a:latin typeface="Times New Roman" panose="02020603050405020304" pitchFamily="18" charset="0"/>
              <a:cs typeface="Times New Roman" panose="02020603050405020304" pitchFamily="18" charset="0"/>
            </a:rPr>
            <a:t>đạt </a:t>
          </a:r>
          <a:r>
            <a:rPr lang="da-DK" altLang="en-US" sz="1400" smtClean="0">
              <a:solidFill>
                <a:srgbClr val="2514FC"/>
              </a:solidFill>
              <a:latin typeface="Times New Roman" panose="02020603050405020304" pitchFamily="18" charset="0"/>
              <a:cs typeface="Times New Roman" panose="02020603050405020304" pitchFamily="18" charset="0"/>
            </a:rPr>
            <a:t>85%, </a:t>
          </a:r>
          <a:r>
            <a:rPr lang="da-DK" altLang="en-US" sz="1400" dirty="0">
              <a:solidFill>
                <a:srgbClr val="2514FC"/>
              </a:solidFill>
              <a:latin typeface="Times New Roman" panose="02020603050405020304" pitchFamily="18" charset="0"/>
              <a:cs typeface="Times New Roman" panose="02020603050405020304" pitchFamily="18" charset="0"/>
            </a:rPr>
            <a:t>(công </a:t>
          </a:r>
          <a:r>
            <a:rPr lang="da-DK" altLang="en-US" sz="1400">
              <a:solidFill>
                <a:srgbClr val="2514FC"/>
              </a:solidFill>
              <a:latin typeface="Times New Roman" panose="02020603050405020304" pitchFamily="18" charset="0"/>
              <a:cs typeface="Times New Roman" panose="02020603050405020304" pitchFamily="18" charset="0"/>
            </a:rPr>
            <a:t>lập </a:t>
          </a:r>
          <a:r>
            <a:rPr lang="da-DK" altLang="en-US" sz="1400" smtClean="0">
              <a:solidFill>
                <a:srgbClr val="2514FC"/>
              </a:solidFill>
              <a:latin typeface="Times New Roman" panose="02020603050405020304" pitchFamily="18" charset="0"/>
              <a:cs typeface="Times New Roman" panose="02020603050405020304" pitchFamily="18" charset="0"/>
            </a:rPr>
            <a:t>88%)</a:t>
          </a:r>
          <a:endParaRPr lang="en-US" sz="1400" dirty="0"/>
        </a:p>
      </dgm:t>
    </dgm:pt>
    <dgm:pt modelId="{67E77394-46A8-47E9-AFDA-B9CDEFBD7B69}" type="parTrans" cxnId="{38C22AC4-4CB3-4D20-8440-A9F58B409F43}">
      <dgm:prSet/>
      <dgm:spPr/>
      <dgm:t>
        <a:bodyPr/>
        <a:lstStyle/>
        <a:p>
          <a:endParaRPr lang="en-US" sz="1400"/>
        </a:p>
      </dgm:t>
    </dgm:pt>
    <dgm:pt modelId="{8C1749B7-CB9E-417D-AEB9-0BAA87290AAE}" type="sibTrans" cxnId="{38C22AC4-4CB3-4D20-8440-A9F58B409F43}">
      <dgm:prSet/>
      <dgm:spPr/>
      <dgm:t>
        <a:bodyPr/>
        <a:lstStyle/>
        <a:p>
          <a:endParaRPr lang="en-US" sz="1400"/>
        </a:p>
      </dgm:t>
    </dgm:pt>
    <dgm:pt modelId="{6FB9B563-E916-453F-BC0E-867035231ED1}">
      <dgm:prSet phldrT="[Text]" custT="1"/>
      <dgm:spPr>
        <a:solidFill>
          <a:srgbClr val="CCCCFF"/>
        </a:solidFill>
      </dgm:spPr>
      <dgm:t>
        <a:bodyPr/>
        <a:lstStyle/>
        <a:p>
          <a:r>
            <a:rPr lang="da-DK" altLang="en-US" sz="1400" b="0" dirty="0">
              <a:solidFill>
                <a:srgbClr val="2514FC"/>
              </a:solidFill>
              <a:latin typeface="Times New Roman" panose="02020603050405020304" pitchFamily="18" charset="0"/>
              <a:cs typeface="Times New Roman" panose="02020603050405020304" pitchFamily="18" charset="0"/>
            </a:rPr>
            <a:t>Khi thực hiện dạy </a:t>
          </a:r>
          <a:r>
            <a:rPr lang="da-DK" altLang="en-US" sz="1400" b="0">
              <a:solidFill>
                <a:srgbClr val="2514FC"/>
              </a:solidFill>
              <a:latin typeface="Times New Roman" panose="02020603050405020304" pitchFamily="18" charset="0"/>
              <a:cs typeface="Times New Roman" panose="02020603050405020304" pitchFamily="18" charset="0"/>
            </a:rPr>
            <a:t>học </a:t>
          </a:r>
          <a:r>
            <a:rPr lang="da-DK" altLang="en-US" sz="1400" b="0" smtClean="0">
              <a:solidFill>
                <a:srgbClr val="2514FC"/>
              </a:solidFill>
              <a:latin typeface="Times New Roman" panose="02020603050405020304" pitchFamily="18" charset="0"/>
              <a:cs typeface="Times New Roman" panose="02020603050405020304" pitchFamily="18" charset="0"/>
            </a:rPr>
            <a:t>CT 2018 </a:t>
          </a:r>
          <a:r>
            <a:rPr lang="da-DK" altLang="en-US" sz="1400" b="0" dirty="0">
              <a:solidFill>
                <a:srgbClr val="2514FC"/>
              </a:solidFill>
              <a:latin typeface="Times New Roman" panose="02020603050405020304" pitchFamily="18" charset="0"/>
              <a:cs typeface="Times New Roman" panose="02020603050405020304" pitchFamily="18" charset="0"/>
            </a:rPr>
            <a:t>thì </a:t>
          </a:r>
          <a:r>
            <a:rPr lang="da-DK" altLang="en-US" sz="1400" b="1" dirty="0">
              <a:solidFill>
                <a:srgbClr val="2514FC"/>
              </a:solidFill>
              <a:latin typeface="Times New Roman" panose="02020603050405020304" pitchFamily="18" charset="0"/>
              <a:cs typeface="Times New Roman" panose="02020603050405020304" pitchFamily="18" charset="0"/>
            </a:rPr>
            <a:t>dự kiến số giáo viên </a:t>
          </a:r>
          <a:r>
            <a:rPr lang="da-DK" altLang="en-US" sz="1400" b="1">
              <a:solidFill>
                <a:srgbClr val="2514FC"/>
              </a:solidFill>
              <a:latin typeface="Times New Roman" panose="02020603050405020304" pitchFamily="18" charset="0"/>
              <a:cs typeface="Times New Roman" panose="02020603050405020304" pitchFamily="18" charset="0"/>
            </a:rPr>
            <a:t>sẽ </a:t>
          </a:r>
          <a:r>
            <a:rPr lang="da-DK" altLang="en-US" sz="1400" b="1" smtClean="0">
              <a:solidFill>
                <a:srgbClr val="2514FC"/>
              </a:solidFill>
              <a:latin typeface="Times New Roman" panose="02020603050405020304" pitchFamily="18" charset="0"/>
              <a:cs typeface="Times New Roman" panose="02020603050405020304" pitchFamily="18" charset="0"/>
            </a:rPr>
            <a:t>tăng (Tiếng Anh và Vi tính),</a:t>
          </a:r>
          <a:endParaRPr lang="en-US" sz="1400" b="0" dirty="0"/>
        </a:p>
      </dgm:t>
    </dgm:pt>
    <dgm:pt modelId="{0E17D4DD-464B-4B81-A5DD-84EB9314F8AB}" type="parTrans" cxnId="{681E0BAD-90B4-4F19-A231-B83DD9AFDB10}">
      <dgm:prSet/>
      <dgm:spPr/>
      <dgm:t>
        <a:bodyPr/>
        <a:lstStyle/>
        <a:p>
          <a:endParaRPr lang="en-US" sz="1400"/>
        </a:p>
      </dgm:t>
    </dgm:pt>
    <dgm:pt modelId="{49D919F7-CB10-436B-AFFC-2C826FF62C16}" type="sibTrans" cxnId="{681E0BAD-90B4-4F19-A231-B83DD9AFDB10}">
      <dgm:prSet/>
      <dgm:spPr/>
      <dgm:t>
        <a:bodyPr/>
        <a:lstStyle/>
        <a:p>
          <a:endParaRPr lang="en-US" sz="1400"/>
        </a:p>
      </dgm:t>
    </dgm:pt>
    <dgm:pt modelId="{02748D58-49FF-4B8C-94E7-022D5F7EC598}">
      <dgm:prSet phldrT="[Text]" custT="1"/>
      <dgm:spPr>
        <a:solidFill>
          <a:srgbClr val="CCCCFF"/>
        </a:solidFill>
      </dgm:spPr>
      <dgm:t>
        <a:bodyPr/>
        <a:lstStyle/>
        <a:p>
          <a:r>
            <a:rPr lang="da-DK" altLang="en-US" sz="1400" dirty="0">
              <a:solidFill>
                <a:srgbClr val="2514FC"/>
              </a:solidFill>
              <a:latin typeface="Times New Roman" panose="02020603050405020304" pitchFamily="18" charset="0"/>
              <a:cs typeface="Times New Roman" panose="02020603050405020304" pitchFamily="18" charset="0"/>
            </a:rPr>
            <a:t>Số học sinh </a:t>
          </a:r>
          <a:r>
            <a:rPr lang="da-DK" altLang="en-US" sz="1400">
              <a:solidFill>
                <a:srgbClr val="2514FC"/>
              </a:solidFill>
              <a:latin typeface="Times New Roman" panose="02020603050405020304" pitchFamily="18" charset="0"/>
              <a:cs typeface="Times New Roman" panose="02020603050405020304" pitchFamily="18" charset="0"/>
            </a:rPr>
            <a:t>toàn </a:t>
          </a:r>
          <a:r>
            <a:rPr lang="da-DK" altLang="en-US" sz="1400" smtClean="0">
              <a:solidFill>
                <a:srgbClr val="2514FC"/>
              </a:solidFill>
              <a:latin typeface="Times New Roman" panose="02020603050405020304" pitchFamily="18" charset="0"/>
              <a:cs typeface="Times New Roman" panose="02020603050405020304" pitchFamily="18" charset="0"/>
            </a:rPr>
            <a:t>17 476 </a:t>
          </a:r>
          <a:r>
            <a:rPr lang="da-DK" altLang="en-US" sz="1400" dirty="0">
              <a:solidFill>
                <a:srgbClr val="2514FC"/>
              </a:solidFill>
              <a:latin typeface="Times New Roman" panose="02020603050405020304" pitchFamily="18" charset="0"/>
              <a:cs typeface="Times New Roman" panose="02020603050405020304" pitchFamily="18" charset="0"/>
            </a:rPr>
            <a:t>học sinh (</a:t>
          </a:r>
          <a:r>
            <a:rPr lang="da-DK" altLang="en-US" sz="1400">
              <a:solidFill>
                <a:srgbClr val="2514FC"/>
              </a:solidFill>
              <a:latin typeface="Times New Roman" panose="02020603050405020304" pitchFamily="18" charset="0"/>
              <a:cs typeface="Times New Roman" panose="02020603050405020304" pitchFamily="18" charset="0"/>
            </a:rPr>
            <a:t>công </a:t>
          </a:r>
          <a:r>
            <a:rPr lang="da-DK" altLang="en-US" sz="1400" smtClean="0">
              <a:solidFill>
                <a:srgbClr val="2514FC"/>
              </a:solidFill>
              <a:latin typeface="Times New Roman" panose="02020603050405020304" pitchFamily="18" charset="0"/>
              <a:cs typeface="Times New Roman" panose="02020603050405020304" pitchFamily="18" charset="0"/>
            </a:rPr>
            <a:t>lập 17 026)</a:t>
          </a:r>
          <a:endParaRPr lang="en-US" sz="1400" dirty="0"/>
        </a:p>
      </dgm:t>
    </dgm:pt>
    <dgm:pt modelId="{4E9855D1-DFE6-4DFD-93AC-B1EE74EEF7FB}" type="parTrans" cxnId="{36621B02-E756-4D6E-AE7F-4D876C65DBFD}">
      <dgm:prSet/>
      <dgm:spPr/>
      <dgm:t>
        <a:bodyPr/>
        <a:lstStyle/>
        <a:p>
          <a:endParaRPr lang="en-US" sz="1400"/>
        </a:p>
      </dgm:t>
    </dgm:pt>
    <dgm:pt modelId="{54BB84AA-9D38-4ADA-A3CC-FFA21806B0CB}" type="sibTrans" cxnId="{36621B02-E756-4D6E-AE7F-4D876C65DBFD}">
      <dgm:prSet/>
      <dgm:spPr/>
      <dgm:t>
        <a:bodyPr/>
        <a:lstStyle/>
        <a:p>
          <a:endParaRPr lang="en-US" sz="1400"/>
        </a:p>
      </dgm:t>
    </dgm:pt>
    <dgm:pt modelId="{007DAE26-7000-4A11-B371-E61C2EAD89D7}" type="pres">
      <dgm:prSet presAssocID="{E4EE384E-E041-4987-BA32-75861E76D04F}" presName="theList" presStyleCnt="0">
        <dgm:presLayoutVars>
          <dgm:dir/>
          <dgm:animLvl val="lvl"/>
          <dgm:resizeHandles val="exact"/>
        </dgm:presLayoutVars>
      </dgm:prSet>
      <dgm:spPr/>
      <dgm:t>
        <a:bodyPr/>
        <a:lstStyle/>
        <a:p>
          <a:endParaRPr lang="en-US"/>
        </a:p>
      </dgm:t>
    </dgm:pt>
    <dgm:pt modelId="{9EF5688D-BE3E-4287-B817-497A30348B15}" type="pres">
      <dgm:prSet presAssocID="{0204876B-12B5-4EF1-8663-ADD55C92BCAB}" presName="compNode" presStyleCnt="0"/>
      <dgm:spPr/>
    </dgm:pt>
    <dgm:pt modelId="{828BF666-1268-4D49-98D7-34F307026D12}" type="pres">
      <dgm:prSet presAssocID="{0204876B-12B5-4EF1-8663-ADD55C92BCAB}" presName="aNode" presStyleLbl="bgShp" presStyleIdx="0" presStyleCnt="3" custLinFactNeighborX="-6507"/>
      <dgm:spPr/>
      <dgm:t>
        <a:bodyPr/>
        <a:lstStyle/>
        <a:p>
          <a:endParaRPr lang="en-US"/>
        </a:p>
      </dgm:t>
    </dgm:pt>
    <dgm:pt modelId="{48D13FBB-3346-46AC-9EFF-EA953B7389F4}" type="pres">
      <dgm:prSet presAssocID="{0204876B-12B5-4EF1-8663-ADD55C92BCAB}" presName="textNode" presStyleLbl="bgShp" presStyleIdx="0" presStyleCnt="3"/>
      <dgm:spPr/>
      <dgm:t>
        <a:bodyPr/>
        <a:lstStyle/>
        <a:p>
          <a:endParaRPr lang="en-US"/>
        </a:p>
      </dgm:t>
    </dgm:pt>
    <dgm:pt modelId="{4F192B52-64FA-49ED-AEE1-87F76FFCEC39}" type="pres">
      <dgm:prSet presAssocID="{0204876B-12B5-4EF1-8663-ADD55C92BCAB}" presName="compChildNode" presStyleCnt="0"/>
      <dgm:spPr/>
    </dgm:pt>
    <dgm:pt modelId="{C2DAD37E-0AC2-49AF-8ED4-CBB1CE6CFD4A}" type="pres">
      <dgm:prSet presAssocID="{0204876B-12B5-4EF1-8663-ADD55C92BCAB}" presName="theInnerList" presStyleCnt="0"/>
      <dgm:spPr/>
    </dgm:pt>
    <dgm:pt modelId="{9ADD7C3D-C498-48D2-8FA8-ACDF8E51DD4E}" type="pres">
      <dgm:prSet presAssocID="{DF58A0D4-83AA-401C-8842-E67394637A87}" presName="childNode" presStyleLbl="node1" presStyleIdx="0" presStyleCnt="7" custScaleX="113425" custScaleY="2000000" custLinFactY="-462358" custLinFactNeighborX="1240" custLinFactNeighborY="-500000">
        <dgm:presLayoutVars>
          <dgm:bulletEnabled val="1"/>
        </dgm:presLayoutVars>
      </dgm:prSet>
      <dgm:spPr/>
      <dgm:t>
        <a:bodyPr/>
        <a:lstStyle/>
        <a:p>
          <a:endParaRPr lang="en-US"/>
        </a:p>
      </dgm:t>
    </dgm:pt>
    <dgm:pt modelId="{E677E912-4F2F-495E-89FF-252BD9E7CEA5}" type="pres">
      <dgm:prSet presAssocID="{DF58A0D4-83AA-401C-8842-E67394637A87}" presName="aSpace2" presStyleCnt="0"/>
      <dgm:spPr/>
    </dgm:pt>
    <dgm:pt modelId="{4AFE377B-AC57-4014-94AE-9673A64FE0FB}" type="pres">
      <dgm:prSet presAssocID="{2697455C-E08D-4E2D-B157-717333EDE61B}" presName="childNode" presStyleLbl="node1" presStyleIdx="1" presStyleCnt="7" custScaleX="113425" custScaleY="2000000">
        <dgm:presLayoutVars>
          <dgm:bulletEnabled val="1"/>
        </dgm:presLayoutVars>
      </dgm:prSet>
      <dgm:spPr/>
      <dgm:t>
        <a:bodyPr/>
        <a:lstStyle/>
        <a:p>
          <a:endParaRPr lang="en-US"/>
        </a:p>
      </dgm:t>
    </dgm:pt>
    <dgm:pt modelId="{CA13E85B-5EA5-4E65-AC40-0A2E386C283C}" type="pres">
      <dgm:prSet presAssocID="{0204876B-12B5-4EF1-8663-ADD55C92BCAB}" presName="aSpace" presStyleCnt="0"/>
      <dgm:spPr/>
    </dgm:pt>
    <dgm:pt modelId="{80091A60-E0BA-49B7-AA41-9F14941ED4E9}" type="pres">
      <dgm:prSet presAssocID="{1E8C4054-033E-44CF-AE01-CFAB5E293C46}" presName="compNode" presStyleCnt="0"/>
      <dgm:spPr/>
    </dgm:pt>
    <dgm:pt modelId="{BC27760F-9405-4C3B-BC8C-A0571F3C64C0}" type="pres">
      <dgm:prSet presAssocID="{1E8C4054-033E-44CF-AE01-CFAB5E293C46}" presName="aNode" presStyleLbl="bgShp" presStyleIdx="1" presStyleCnt="3" custLinFactNeighborY="-1945"/>
      <dgm:spPr/>
      <dgm:t>
        <a:bodyPr/>
        <a:lstStyle/>
        <a:p>
          <a:endParaRPr lang="en-US"/>
        </a:p>
      </dgm:t>
    </dgm:pt>
    <dgm:pt modelId="{CB161C59-C9A7-4695-BF18-1389642F9953}" type="pres">
      <dgm:prSet presAssocID="{1E8C4054-033E-44CF-AE01-CFAB5E293C46}" presName="textNode" presStyleLbl="bgShp" presStyleIdx="1" presStyleCnt="3"/>
      <dgm:spPr/>
      <dgm:t>
        <a:bodyPr/>
        <a:lstStyle/>
        <a:p>
          <a:endParaRPr lang="en-US"/>
        </a:p>
      </dgm:t>
    </dgm:pt>
    <dgm:pt modelId="{91560BE2-89EA-4188-86F4-E2710819F080}" type="pres">
      <dgm:prSet presAssocID="{1E8C4054-033E-44CF-AE01-CFAB5E293C46}" presName="compChildNode" presStyleCnt="0"/>
      <dgm:spPr/>
    </dgm:pt>
    <dgm:pt modelId="{8EE23442-CBAF-4A27-A6B0-AB1A695582E6}" type="pres">
      <dgm:prSet presAssocID="{1E8C4054-033E-44CF-AE01-CFAB5E293C46}" presName="theInnerList" presStyleCnt="0"/>
      <dgm:spPr/>
    </dgm:pt>
    <dgm:pt modelId="{ED432656-39C4-47B2-B405-D35933B17EA2}" type="pres">
      <dgm:prSet presAssocID="{207BE725-FCB2-491E-8E46-216DF15B5A55}" presName="childNode" presStyleLbl="node1" presStyleIdx="2" presStyleCnt="7" custScaleX="112374" custScaleY="398554" custLinFactY="-161224" custLinFactNeighborX="-912" custLinFactNeighborY="-200000">
        <dgm:presLayoutVars>
          <dgm:bulletEnabled val="1"/>
        </dgm:presLayoutVars>
      </dgm:prSet>
      <dgm:spPr/>
      <dgm:t>
        <a:bodyPr/>
        <a:lstStyle/>
        <a:p>
          <a:endParaRPr lang="en-US"/>
        </a:p>
      </dgm:t>
    </dgm:pt>
    <dgm:pt modelId="{AB865E16-0682-4A0A-81CF-B44012BBBA6E}" type="pres">
      <dgm:prSet presAssocID="{207BE725-FCB2-491E-8E46-216DF15B5A55}" presName="aSpace2" presStyleCnt="0"/>
      <dgm:spPr/>
    </dgm:pt>
    <dgm:pt modelId="{267B250D-989A-4C84-92E1-479555245280}" type="pres">
      <dgm:prSet presAssocID="{02748D58-49FF-4B8C-94E7-022D5F7EC598}" presName="childNode" presStyleLbl="node1" presStyleIdx="3" presStyleCnt="7" custScaleX="113370" custScaleY="363651" custLinFactY="-77951" custLinFactNeighborX="987" custLinFactNeighborY="-100000">
        <dgm:presLayoutVars>
          <dgm:bulletEnabled val="1"/>
        </dgm:presLayoutVars>
      </dgm:prSet>
      <dgm:spPr/>
      <dgm:t>
        <a:bodyPr/>
        <a:lstStyle/>
        <a:p>
          <a:endParaRPr lang="en-US"/>
        </a:p>
      </dgm:t>
    </dgm:pt>
    <dgm:pt modelId="{A72B706D-8A94-45D0-9EDB-97167561FD52}" type="pres">
      <dgm:prSet presAssocID="{02748D58-49FF-4B8C-94E7-022D5F7EC598}" presName="aSpace2" presStyleCnt="0"/>
      <dgm:spPr/>
    </dgm:pt>
    <dgm:pt modelId="{7E65F4A4-866E-4B6E-ADD9-EE9C8BD819D0}" type="pres">
      <dgm:prSet presAssocID="{6FB9B563-E916-453F-BC0E-867035231ED1}" presName="childNode" presStyleLbl="node1" presStyleIdx="4" presStyleCnt="7" custScaleX="116135" custScaleY="510223">
        <dgm:presLayoutVars>
          <dgm:bulletEnabled val="1"/>
        </dgm:presLayoutVars>
      </dgm:prSet>
      <dgm:spPr/>
      <dgm:t>
        <a:bodyPr/>
        <a:lstStyle/>
        <a:p>
          <a:endParaRPr lang="en-US"/>
        </a:p>
      </dgm:t>
    </dgm:pt>
    <dgm:pt modelId="{E2E37BA8-C939-488D-AC28-B26E5BDB6D60}" type="pres">
      <dgm:prSet presAssocID="{1E8C4054-033E-44CF-AE01-CFAB5E293C46}" presName="aSpace" presStyleCnt="0"/>
      <dgm:spPr/>
    </dgm:pt>
    <dgm:pt modelId="{93E66B89-5C7B-4536-9F77-AB6393D198B7}" type="pres">
      <dgm:prSet presAssocID="{A03ADA91-9810-4FD5-99C3-C2CF29C21EB9}" presName="compNode" presStyleCnt="0"/>
      <dgm:spPr/>
    </dgm:pt>
    <dgm:pt modelId="{4CB01AAD-F234-4590-9865-9974CA87B609}" type="pres">
      <dgm:prSet presAssocID="{A03ADA91-9810-4FD5-99C3-C2CF29C21EB9}" presName="aNode" presStyleLbl="bgShp" presStyleIdx="2" presStyleCnt="3" custAng="0" custScaleX="98540"/>
      <dgm:spPr/>
      <dgm:t>
        <a:bodyPr/>
        <a:lstStyle/>
        <a:p>
          <a:endParaRPr lang="en-US"/>
        </a:p>
      </dgm:t>
    </dgm:pt>
    <dgm:pt modelId="{631A8EE8-D5A4-4834-A0E3-7934B240B6D0}" type="pres">
      <dgm:prSet presAssocID="{A03ADA91-9810-4FD5-99C3-C2CF29C21EB9}" presName="textNode" presStyleLbl="bgShp" presStyleIdx="2" presStyleCnt="3"/>
      <dgm:spPr/>
      <dgm:t>
        <a:bodyPr/>
        <a:lstStyle/>
        <a:p>
          <a:endParaRPr lang="en-US"/>
        </a:p>
      </dgm:t>
    </dgm:pt>
    <dgm:pt modelId="{63BA6030-BFE6-420F-B69E-371D40364C2A}" type="pres">
      <dgm:prSet presAssocID="{A03ADA91-9810-4FD5-99C3-C2CF29C21EB9}" presName="compChildNode" presStyleCnt="0"/>
      <dgm:spPr/>
    </dgm:pt>
    <dgm:pt modelId="{754B4685-16D9-4F02-BEAF-2F8A4633073E}" type="pres">
      <dgm:prSet presAssocID="{A03ADA91-9810-4FD5-99C3-C2CF29C21EB9}" presName="theInnerList" presStyleCnt="0"/>
      <dgm:spPr/>
    </dgm:pt>
    <dgm:pt modelId="{CAD909A5-9D14-4E10-A1BA-1EC4743F8120}" type="pres">
      <dgm:prSet presAssocID="{C7760DE3-B384-4182-9BDB-E854D0ACF2BE}" presName="childNode" presStyleLbl="node1" presStyleIdx="5" presStyleCnt="7" custScaleX="117009" custScaleY="2000000" custLinFactY="-200000" custLinFactNeighborX="-207" custLinFactNeighborY="-278918">
        <dgm:presLayoutVars>
          <dgm:bulletEnabled val="1"/>
        </dgm:presLayoutVars>
      </dgm:prSet>
      <dgm:spPr/>
      <dgm:t>
        <a:bodyPr/>
        <a:lstStyle/>
        <a:p>
          <a:endParaRPr lang="en-US"/>
        </a:p>
      </dgm:t>
    </dgm:pt>
    <dgm:pt modelId="{CC1C96EF-C7E1-4CD9-B5C1-3EF2B5C81EAE}" type="pres">
      <dgm:prSet presAssocID="{C7760DE3-B384-4182-9BDB-E854D0ACF2BE}" presName="aSpace2" presStyleCnt="0"/>
      <dgm:spPr/>
    </dgm:pt>
    <dgm:pt modelId="{674F70DE-6C28-400D-B0A7-B5E9EA1E120C}" type="pres">
      <dgm:prSet presAssocID="{8BA2A1F1-DC74-434C-9438-CDD8BF6D0A67}" presName="childNode" presStyleLbl="node1" presStyleIdx="6" presStyleCnt="7" custScaleX="120253" custScaleY="2000000">
        <dgm:presLayoutVars>
          <dgm:bulletEnabled val="1"/>
        </dgm:presLayoutVars>
      </dgm:prSet>
      <dgm:spPr/>
      <dgm:t>
        <a:bodyPr/>
        <a:lstStyle/>
        <a:p>
          <a:endParaRPr lang="en-US"/>
        </a:p>
      </dgm:t>
    </dgm:pt>
  </dgm:ptLst>
  <dgm:cxnLst>
    <dgm:cxn modelId="{38C22AC4-4CB3-4D20-8440-A9F58B409F43}" srcId="{0204876B-12B5-4EF1-8663-ADD55C92BCAB}" destId="{2697455C-E08D-4E2D-B157-717333EDE61B}" srcOrd="1" destOrd="0" parTransId="{67E77394-46A8-47E9-AFDA-B9CDEFBD7B69}" sibTransId="{8C1749B7-CB9E-417D-AEB9-0BAA87290AAE}"/>
    <dgm:cxn modelId="{D130204A-ACD9-4093-AA26-7B7B0D393428}" type="presOf" srcId="{C7760DE3-B384-4182-9BDB-E854D0ACF2BE}" destId="{CAD909A5-9D14-4E10-A1BA-1EC4743F8120}" srcOrd="0" destOrd="0" presId="urn:microsoft.com/office/officeart/2005/8/layout/lProcess2"/>
    <dgm:cxn modelId="{7AB05763-30B8-4598-97CC-EFFD85215066}" srcId="{E4EE384E-E041-4987-BA32-75861E76D04F}" destId="{0204876B-12B5-4EF1-8663-ADD55C92BCAB}" srcOrd="0" destOrd="0" parTransId="{7FADB5B1-A12E-4877-BE6D-FB224C0A957A}" sibTransId="{C89F344B-D2CF-4B54-97A6-87A6426365E6}"/>
    <dgm:cxn modelId="{BCE30BEF-FCDB-447D-A4ED-0E943BD8BD4B}" type="presOf" srcId="{A03ADA91-9810-4FD5-99C3-C2CF29C21EB9}" destId="{4CB01AAD-F234-4590-9865-9974CA87B609}" srcOrd="0" destOrd="0" presId="urn:microsoft.com/office/officeart/2005/8/layout/lProcess2"/>
    <dgm:cxn modelId="{652901A8-59AE-4CEE-AC3D-1A230EBEB311}" type="presOf" srcId="{0204876B-12B5-4EF1-8663-ADD55C92BCAB}" destId="{48D13FBB-3346-46AC-9EFF-EA953B7389F4}" srcOrd="1" destOrd="0" presId="urn:microsoft.com/office/officeart/2005/8/layout/lProcess2"/>
    <dgm:cxn modelId="{05ED0A06-77EF-4A36-955C-F6ACA8449B4D}" type="presOf" srcId="{0204876B-12B5-4EF1-8663-ADD55C92BCAB}" destId="{828BF666-1268-4D49-98D7-34F307026D12}" srcOrd="0" destOrd="0" presId="urn:microsoft.com/office/officeart/2005/8/layout/lProcess2"/>
    <dgm:cxn modelId="{23D463C6-3616-440E-925A-153F1B78C697}" srcId="{1E8C4054-033E-44CF-AE01-CFAB5E293C46}" destId="{207BE725-FCB2-491E-8E46-216DF15B5A55}" srcOrd="0" destOrd="0" parTransId="{43FB296B-5ACA-4371-82FB-7B9DD0C19C2C}" sibTransId="{75238103-7488-4F97-9560-D5792AA10C96}"/>
    <dgm:cxn modelId="{1FA9E628-6FAC-4657-AC13-E32327198534}" type="presOf" srcId="{6FB9B563-E916-453F-BC0E-867035231ED1}" destId="{7E65F4A4-866E-4B6E-ADD9-EE9C8BD819D0}" srcOrd="0" destOrd="0" presId="urn:microsoft.com/office/officeart/2005/8/layout/lProcess2"/>
    <dgm:cxn modelId="{681E0BAD-90B4-4F19-A231-B83DD9AFDB10}" srcId="{1E8C4054-033E-44CF-AE01-CFAB5E293C46}" destId="{6FB9B563-E916-453F-BC0E-867035231ED1}" srcOrd="2" destOrd="0" parTransId="{0E17D4DD-464B-4B81-A5DD-84EB9314F8AB}" sibTransId="{49D919F7-CB10-436B-AFFC-2C826FF62C16}"/>
    <dgm:cxn modelId="{A04D09D2-7F70-4662-B79F-F841040B9422}" type="presOf" srcId="{8BA2A1F1-DC74-434C-9438-CDD8BF6D0A67}" destId="{674F70DE-6C28-400D-B0A7-B5E9EA1E120C}" srcOrd="0" destOrd="0" presId="urn:microsoft.com/office/officeart/2005/8/layout/lProcess2"/>
    <dgm:cxn modelId="{0452B6F5-E8A5-45BF-B640-0A9C8306824D}" srcId="{0204876B-12B5-4EF1-8663-ADD55C92BCAB}" destId="{DF58A0D4-83AA-401C-8842-E67394637A87}" srcOrd="0" destOrd="0" parTransId="{803EC851-3B02-4278-AC16-6B313CDA92B0}" sibTransId="{FA960D07-6D73-4431-B4E3-644D9995CD89}"/>
    <dgm:cxn modelId="{9B540DF2-B40C-4C53-A7EB-1F080B98F6AA}" type="presOf" srcId="{A03ADA91-9810-4FD5-99C3-C2CF29C21EB9}" destId="{631A8EE8-D5A4-4834-A0E3-7934B240B6D0}" srcOrd="1" destOrd="0" presId="urn:microsoft.com/office/officeart/2005/8/layout/lProcess2"/>
    <dgm:cxn modelId="{66496D96-A4DC-467F-A966-C64435F7B78C}" srcId="{A03ADA91-9810-4FD5-99C3-C2CF29C21EB9}" destId="{C7760DE3-B384-4182-9BDB-E854D0ACF2BE}" srcOrd="0" destOrd="0" parTransId="{C36DBFD5-EBA3-43EC-B355-F0FF75582005}" sibTransId="{6EC50E80-817F-47BC-AFB1-7C07DA466E88}"/>
    <dgm:cxn modelId="{0030BBA0-02C8-405F-8417-6C64EACE38A0}" type="presOf" srcId="{1E8C4054-033E-44CF-AE01-CFAB5E293C46}" destId="{CB161C59-C9A7-4695-BF18-1389642F9953}" srcOrd="1" destOrd="0" presId="urn:microsoft.com/office/officeart/2005/8/layout/lProcess2"/>
    <dgm:cxn modelId="{EDCE0AE2-E32D-446B-BD56-5CF921BF87DA}" type="presOf" srcId="{207BE725-FCB2-491E-8E46-216DF15B5A55}" destId="{ED432656-39C4-47B2-B405-D35933B17EA2}" srcOrd="0" destOrd="0" presId="urn:microsoft.com/office/officeart/2005/8/layout/lProcess2"/>
    <dgm:cxn modelId="{447FD533-946D-42FB-A704-D3A0E245C6E3}" srcId="{E4EE384E-E041-4987-BA32-75861E76D04F}" destId="{1E8C4054-033E-44CF-AE01-CFAB5E293C46}" srcOrd="1" destOrd="0" parTransId="{A235AC15-1B77-49A2-8738-9B66E0FCD041}" sibTransId="{65DDB9AD-EB18-4F55-B43E-0A698C38FF58}"/>
    <dgm:cxn modelId="{36621B02-E756-4D6E-AE7F-4D876C65DBFD}" srcId="{1E8C4054-033E-44CF-AE01-CFAB5E293C46}" destId="{02748D58-49FF-4B8C-94E7-022D5F7EC598}" srcOrd="1" destOrd="0" parTransId="{4E9855D1-DFE6-4DFD-93AC-B1EE74EEF7FB}" sibTransId="{54BB84AA-9D38-4ADA-A3CC-FFA21806B0CB}"/>
    <dgm:cxn modelId="{C4AFAC91-F366-4390-88A0-3A2A6F48B232}" type="presOf" srcId="{02748D58-49FF-4B8C-94E7-022D5F7EC598}" destId="{267B250D-989A-4C84-92E1-479555245280}" srcOrd="0" destOrd="0" presId="urn:microsoft.com/office/officeart/2005/8/layout/lProcess2"/>
    <dgm:cxn modelId="{3F9C694C-E3F5-44CD-A741-3999C81E1483}" type="presOf" srcId="{E4EE384E-E041-4987-BA32-75861E76D04F}" destId="{007DAE26-7000-4A11-B371-E61C2EAD89D7}" srcOrd="0" destOrd="0" presId="urn:microsoft.com/office/officeart/2005/8/layout/lProcess2"/>
    <dgm:cxn modelId="{C337B0BA-E68F-421C-B206-8A185E44ADEE}" srcId="{E4EE384E-E041-4987-BA32-75861E76D04F}" destId="{A03ADA91-9810-4FD5-99C3-C2CF29C21EB9}" srcOrd="2" destOrd="0" parTransId="{04F40A8F-BBED-4748-A873-31F751C7ABAE}" sibTransId="{500BD752-7800-4783-BF7F-98EF36138A10}"/>
    <dgm:cxn modelId="{81419DBB-9D7F-4C00-8556-2CAB496C4656}" type="presOf" srcId="{DF58A0D4-83AA-401C-8842-E67394637A87}" destId="{9ADD7C3D-C498-48D2-8FA8-ACDF8E51DD4E}" srcOrd="0" destOrd="0" presId="urn:microsoft.com/office/officeart/2005/8/layout/lProcess2"/>
    <dgm:cxn modelId="{D718DC48-F3B4-4F87-81CE-BE64280C3468}" srcId="{A03ADA91-9810-4FD5-99C3-C2CF29C21EB9}" destId="{8BA2A1F1-DC74-434C-9438-CDD8BF6D0A67}" srcOrd="1" destOrd="0" parTransId="{1BC6269A-1884-42CF-B72D-42144B5F3D1E}" sibTransId="{DEE6C7B8-027E-4364-BFF2-C1A04F7ACC9C}"/>
    <dgm:cxn modelId="{DF001AD7-CCDE-4345-BB97-ACD33158B6FE}" type="presOf" srcId="{1E8C4054-033E-44CF-AE01-CFAB5E293C46}" destId="{BC27760F-9405-4C3B-BC8C-A0571F3C64C0}" srcOrd="0" destOrd="0" presId="urn:microsoft.com/office/officeart/2005/8/layout/lProcess2"/>
    <dgm:cxn modelId="{F0D23D94-200E-4B88-A913-3FE1F25C4C36}" type="presOf" srcId="{2697455C-E08D-4E2D-B157-717333EDE61B}" destId="{4AFE377B-AC57-4014-94AE-9673A64FE0FB}" srcOrd="0" destOrd="0" presId="urn:microsoft.com/office/officeart/2005/8/layout/lProcess2"/>
    <dgm:cxn modelId="{EB9E5486-BA45-41C4-9560-488F2D012F90}" type="presParOf" srcId="{007DAE26-7000-4A11-B371-E61C2EAD89D7}" destId="{9EF5688D-BE3E-4287-B817-497A30348B15}" srcOrd="0" destOrd="0" presId="urn:microsoft.com/office/officeart/2005/8/layout/lProcess2"/>
    <dgm:cxn modelId="{3FB4941D-5AB2-4A60-B942-E074B87D701B}" type="presParOf" srcId="{9EF5688D-BE3E-4287-B817-497A30348B15}" destId="{828BF666-1268-4D49-98D7-34F307026D12}" srcOrd="0" destOrd="0" presId="urn:microsoft.com/office/officeart/2005/8/layout/lProcess2"/>
    <dgm:cxn modelId="{366A469F-5CA0-4DAB-82CD-3131D23746EA}" type="presParOf" srcId="{9EF5688D-BE3E-4287-B817-497A30348B15}" destId="{48D13FBB-3346-46AC-9EFF-EA953B7389F4}" srcOrd="1" destOrd="0" presId="urn:microsoft.com/office/officeart/2005/8/layout/lProcess2"/>
    <dgm:cxn modelId="{D6CE2D62-8208-4359-A7FF-F4EEB6B7D8CC}" type="presParOf" srcId="{9EF5688D-BE3E-4287-B817-497A30348B15}" destId="{4F192B52-64FA-49ED-AEE1-87F76FFCEC39}" srcOrd="2" destOrd="0" presId="urn:microsoft.com/office/officeart/2005/8/layout/lProcess2"/>
    <dgm:cxn modelId="{AE3F7A6B-5F19-4EE3-8C0C-AC9F02F1C83E}" type="presParOf" srcId="{4F192B52-64FA-49ED-AEE1-87F76FFCEC39}" destId="{C2DAD37E-0AC2-49AF-8ED4-CBB1CE6CFD4A}" srcOrd="0" destOrd="0" presId="urn:microsoft.com/office/officeart/2005/8/layout/lProcess2"/>
    <dgm:cxn modelId="{EBA79F4D-A4E5-47B0-906F-5847AF24FEA4}" type="presParOf" srcId="{C2DAD37E-0AC2-49AF-8ED4-CBB1CE6CFD4A}" destId="{9ADD7C3D-C498-48D2-8FA8-ACDF8E51DD4E}" srcOrd="0" destOrd="0" presId="urn:microsoft.com/office/officeart/2005/8/layout/lProcess2"/>
    <dgm:cxn modelId="{F0DB3BCC-C77D-4F8F-BB13-60755DD175AB}" type="presParOf" srcId="{C2DAD37E-0AC2-49AF-8ED4-CBB1CE6CFD4A}" destId="{E677E912-4F2F-495E-89FF-252BD9E7CEA5}" srcOrd="1" destOrd="0" presId="urn:microsoft.com/office/officeart/2005/8/layout/lProcess2"/>
    <dgm:cxn modelId="{B5040679-2408-4509-B321-4D88B3772308}" type="presParOf" srcId="{C2DAD37E-0AC2-49AF-8ED4-CBB1CE6CFD4A}" destId="{4AFE377B-AC57-4014-94AE-9673A64FE0FB}" srcOrd="2" destOrd="0" presId="urn:microsoft.com/office/officeart/2005/8/layout/lProcess2"/>
    <dgm:cxn modelId="{1FE064FE-200E-48AF-BCEE-76EA4DA9828A}" type="presParOf" srcId="{007DAE26-7000-4A11-B371-E61C2EAD89D7}" destId="{CA13E85B-5EA5-4E65-AC40-0A2E386C283C}" srcOrd="1" destOrd="0" presId="urn:microsoft.com/office/officeart/2005/8/layout/lProcess2"/>
    <dgm:cxn modelId="{38339BB7-28DE-4B19-B7DB-6DE827102A8D}" type="presParOf" srcId="{007DAE26-7000-4A11-B371-E61C2EAD89D7}" destId="{80091A60-E0BA-49B7-AA41-9F14941ED4E9}" srcOrd="2" destOrd="0" presId="urn:microsoft.com/office/officeart/2005/8/layout/lProcess2"/>
    <dgm:cxn modelId="{26A560CB-813B-4A58-8D8F-AEACA4A0877E}" type="presParOf" srcId="{80091A60-E0BA-49B7-AA41-9F14941ED4E9}" destId="{BC27760F-9405-4C3B-BC8C-A0571F3C64C0}" srcOrd="0" destOrd="0" presId="urn:microsoft.com/office/officeart/2005/8/layout/lProcess2"/>
    <dgm:cxn modelId="{5B8C9A6D-7A2B-4F20-BCF4-A1A4D9572E12}" type="presParOf" srcId="{80091A60-E0BA-49B7-AA41-9F14941ED4E9}" destId="{CB161C59-C9A7-4695-BF18-1389642F9953}" srcOrd="1" destOrd="0" presId="urn:microsoft.com/office/officeart/2005/8/layout/lProcess2"/>
    <dgm:cxn modelId="{9B3D7BCB-ADB8-40D3-90F0-77A56163C323}" type="presParOf" srcId="{80091A60-E0BA-49B7-AA41-9F14941ED4E9}" destId="{91560BE2-89EA-4188-86F4-E2710819F080}" srcOrd="2" destOrd="0" presId="urn:microsoft.com/office/officeart/2005/8/layout/lProcess2"/>
    <dgm:cxn modelId="{4FC00DC2-53D6-4C5F-B77E-3D9BCEF12212}" type="presParOf" srcId="{91560BE2-89EA-4188-86F4-E2710819F080}" destId="{8EE23442-CBAF-4A27-A6B0-AB1A695582E6}" srcOrd="0" destOrd="0" presId="urn:microsoft.com/office/officeart/2005/8/layout/lProcess2"/>
    <dgm:cxn modelId="{322E5FFA-96D7-4D70-B4A1-91E5EBE4FCFE}" type="presParOf" srcId="{8EE23442-CBAF-4A27-A6B0-AB1A695582E6}" destId="{ED432656-39C4-47B2-B405-D35933B17EA2}" srcOrd="0" destOrd="0" presId="urn:microsoft.com/office/officeart/2005/8/layout/lProcess2"/>
    <dgm:cxn modelId="{35907354-CC62-486F-BFCB-1A6DC4DE56CE}" type="presParOf" srcId="{8EE23442-CBAF-4A27-A6B0-AB1A695582E6}" destId="{AB865E16-0682-4A0A-81CF-B44012BBBA6E}" srcOrd="1" destOrd="0" presId="urn:microsoft.com/office/officeart/2005/8/layout/lProcess2"/>
    <dgm:cxn modelId="{73AE1360-F8DC-4EC7-AC46-234C01EAD25C}" type="presParOf" srcId="{8EE23442-CBAF-4A27-A6B0-AB1A695582E6}" destId="{267B250D-989A-4C84-92E1-479555245280}" srcOrd="2" destOrd="0" presId="urn:microsoft.com/office/officeart/2005/8/layout/lProcess2"/>
    <dgm:cxn modelId="{A29A32FC-8FDE-4C79-9162-0F54363324D6}" type="presParOf" srcId="{8EE23442-CBAF-4A27-A6B0-AB1A695582E6}" destId="{A72B706D-8A94-45D0-9EDB-97167561FD52}" srcOrd="3" destOrd="0" presId="urn:microsoft.com/office/officeart/2005/8/layout/lProcess2"/>
    <dgm:cxn modelId="{B5780EEF-0F97-4F64-A219-A49CF0A27537}" type="presParOf" srcId="{8EE23442-CBAF-4A27-A6B0-AB1A695582E6}" destId="{7E65F4A4-866E-4B6E-ADD9-EE9C8BD819D0}" srcOrd="4" destOrd="0" presId="urn:microsoft.com/office/officeart/2005/8/layout/lProcess2"/>
    <dgm:cxn modelId="{9FBE3825-6DD6-4FAC-BC8F-020A1B7A248A}" type="presParOf" srcId="{007DAE26-7000-4A11-B371-E61C2EAD89D7}" destId="{E2E37BA8-C939-488D-AC28-B26E5BDB6D60}" srcOrd="3" destOrd="0" presId="urn:microsoft.com/office/officeart/2005/8/layout/lProcess2"/>
    <dgm:cxn modelId="{0CC0A636-C43E-4244-9ECF-59BFF4CE8382}" type="presParOf" srcId="{007DAE26-7000-4A11-B371-E61C2EAD89D7}" destId="{93E66B89-5C7B-4536-9F77-AB6393D198B7}" srcOrd="4" destOrd="0" presId="urn:microsoft.com/office/officeart/2005/8/layout/lProcess2"/>
    <dgm:cxn modelId="{F403B930-8293-4A7D-B46A-FB064FCBAC11}" type="presParOf" srcId="{93E66B89-5C7B-4536-9F77-AB6393D198B7}" destId="{4CB01AAD-F234-4590-9865-9974CA87B609}" srcOrd="0" destOrd="0" presId="urn:microsoft.com/office/officeart/2005/8/layout/lProcess2"/>
    <dgm:cxn modelId="{ED30EE82-DF44-42DF-94E5-BC6EC6DB140D}" type="presParOf" srcId="{93E66B89-5C7B-4536-9F77-AB6393D198B7}" destId="{631A8EE8-D5A4-4834-A0E3-7934B240B6D0}" srcOrd="1" destOrd="0" presId="urn:microsoft.com/office/officeart/2005/8/layout/lProcess2"/>
    <dgm:cxn modelId="{99EA2953-C2A9-44D2-B87E-9BB9CCFC8293}" type="presParOf" srcId="{93E66B89-5C7B-4536-9F77-AB6393D198B7}" destId="{63BA6030-BFE6-420F-B69E-371D40364C2A}" srcOrd="2" destOrd="0" presId="urn:microsoft.com/office/officeart/2005/8/layout/lProcess2"/>
    <dgm:cxn modelId="{05117BA9-D617-47C1-9CE1-E7C0B5F3807C}" type="presParOf" srcId="{63BA6030-BFE6-420F-B69E-371D40364C2A}" destId="{754B4685-16D9-4F02-BEAF-2F8A4633073E}" srcOrd="0" destOrd="0" presId="urn:microsoft.com/office/officeart/2005/8/layout/lProcess2"/>
    <dgm:cxn modelId="{4E5B47EF-44AA-4659-BBDA-2A268D025FEE}" type="presParOf" srcId="{754B4685-16D9-4F02-BEAF-2F8A4633073E}" destId="{CAD909A5-9D14-4E10-A1BA-1EC4743F8120}" srcOrd="0" destOrd="0" presId="urn:microsoft.com/office/officeart/2005/8/layout/lProcess2"/>
    <dgm:cxn modelId="{2C7C9960-C959-40F9-A302-011B2A5C0778}" type="presParOf" srcId="{754B4685-16D9-4F02-BEAF-2F8A4633073E}" destId="{CC1C96EF-C7E1-4CD9-B5C1-3EF2B5C81EAE}" srcOrd="1" destOrd="0" presId="urn:microsoft.com/office/officeart/2005/8/layout/lProcess2"/>
    <dgm:cxn modelId="{557C61AC-9FD0-4F32-B3F7-F52F2E198B75}" type="presParOf" srcId="{754B4685-16D9-4F02-BEAF-2F8A4633073E}" destId="{674F70DE-6C28-400D-B0A7-B5E9EA1E120C}"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EE384E-E041-4987-BA32-75861E76D04F}"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0204876B-12B5-4EF1-8663-ADD55C92BCAB}">
      <dgm:prSet phldrT="[Text]" custT="1"/>
      <dgm:spPr>
        <a:solidFill>
          <a:schemeClr val="accent2">
            <a:lumMod val="20000"/>
            <a:lumOff val="80000"/>
          </a:schemeClr>
        </a:solidFill>
      </dgm:spPr>
      <dgm:t>
        <a:bodyPr/>
        <a:lstStyle/>
        <a:p>
          <a:r>
            <a:rPr lang="en-US" altLang="en-US" sz="1400" b="1" dirty="0" err="1">
              <a:solidFill>
                <a:srgbClr val="2514FC"/>
              </a:solidFill>
              <a:latin typeface="Times New Roman" panose="02020603050405020304" pitchFamily="18" charset="0"/>
              <a:cs typeface="Times New Roman" panose="02020603050405020304" pitchFamily="18" charset="0"/>
            </a:rPr>
            <a:t>Số</a:t>
          </a:r>
          <a:r>
            <a:rPr lang="en-US" altLang="en-US" sz="1400" b="1" dirty="0">
              <a:solidFill>
                <a:srgbClr val="2514FC"/>
              </a:solidFill>
              <a:latin typeface="Times New Roman" panose="02020603050405020304" pitchFamily="18" charset="0"/>
              <a:cs typeface="Times New Roman" panose="02020603050405020304" pitchFamily="18" charset="0"/>
            </a:rPr>
            <a:t> </a:t>
          </a:r>
          <a:r>
            <a:rPr lang="en-US" altLang="en-US" sz="1400" b="1" dirty="0" err="1">
              <a:solidFill>
                <a:srgbClr val="2514FC"/>
              </a:solidFill>
              <a:latin typeface="Times New Roman" panose="02020603050405020304" pitchFamily="18" charset="0"/>
              <a:cs typeface="Times New Roman" panose="02020603050405020304" pitchFamily="18" charset="0"/>
            </a:rPr>
            <a:t>lượng</a:t>
          </a:r>
          <a:r>
            <a:rPr lang="en-US" altLang="en-US" sz="1400" b="1" dirty="0">
              <a:solidFill>
                <a:srgbClr val="2514FC"/>
              </a:solidFill>
              <a:latin typeface="Times New Roman" panose="02020603050405020304" pitchFamily="18" charset="0"/>
              <a:cs typeface="Times New Roman" panose="02020603050405020304" pitchFamily="18" charset="0"/>
            </a:rPr>
            <a:t> </a:t>
          </a:r>
          <a:r>
            <a:rPr lang="en-US" altLang="en-US" sz="1400" b="1" dirty="0" err="1">
              <a:solidFill>
                <a:srgbClr val="2514FC"/>
              </a:solidFill>
              <a:latin typeface="Times New Roman" panose="02020603050405020304" pitchFamily="18" charset="0"/>
              <a:cs typeface="Times New Roman" panose="02020603050405020304" pitchFamily="18" charset="0"/>
            </a:rPr>
            <a:t>trường</a:t>
          </a:r>
          <a:endParaRPr lang="en-US" sz="1400" dirty="0"/>
        </a:p>
      </dgm:t>
    </dgm:pt>
    <dgm:pt modelId="{7FADB5B1-A12E-4877-BE6D-FB224C0A957A}" type="parTrans" cxnId="{7AB05763-30B8-4598-97CC-EFFD85215066}">
      <dgm:prSet/>
      <dgm:spPr/>
      <dgm:t>
        <a:bodyPr/>
        <a:lstStyle/>
        <a:p>
          <a:endParaRPr lang="en-US" sz="1400"/>
        </a:p>
      </dgm:t>
    </dgm:pt>
    <dgm:pt modelId="{C89F344B-D2CF-4B54-97A6-87A6426365E6}" type="sibTrans" cxnId="{7AB05763-30B8-4598-97CC-EFFD85215066}">
      <dgm:prSet/>
      <dgm:spPr/>
      <dgm:t>
        <a:bodyPr/>
        <a:lstStyle/>
        <a:p>
          <a:endParaRPr lang="en-US" sz="1400"/>
        </a:p>
      </dgm:t>
    </dgm:pt>
    <dgm:pt modelId="{DF58A0D4-83AA-401C-8842-E67394637A87}">
      <dgm:prSet phldrT="[Text]" custT="1"/>
      <dgm:spPr>
        <a:solidFill>
          <a:srgbClr val="CCCCFF"/>
        </a:solidFill>
      </dgm:spPr>
      <dgm:t>
        <a:bodyPr/>
        <a:lstStyle/>
        <a:p>
          <a:r>
            <a:rPr lang="vi-VN" altLang="en-US" sz="1400" dirty="0">
              <a:solidFill>
                <a:srgbClr val="2514FC"/>
              </a:solidFill>
              <a:latin typeface="Times New Roman" panose="02020603050405020304" pitchFamily="18" charset="0"/>
              <a:cs typeface="Times New Roman" panose="02020603050405020304" pitchFamily="18" charset="0"/>
            </a:rPr>
            <a:t>Trường </a:t>
          </a:r>
          <a:r>
            <a:rPr lang="da-DK" altLang="en-US" sz="1400" dirty="0">
              <a:solidFill>
                <a:srgbClr val="2514FC"/>
              </a:solidFill>
              <a:latin typeface="Times New Roman" panose="02020603050405020304" pitchFamily="18" charset="0"/>
              <a:cs typeface="Times New Roman" panose="02020603050405020304" pitchFamily="18" charset="0"/>
            </a:rPr>
            <a:t>T</a:t>
          </a:r>
          <a:r>
            <a:rPr lang="vi-VN" altLang="en-US" sz="1400" dirty="0">
              <a:solidFill>
                <a:srgbClr val="2514FC"/>
              </a:solidFill>
              <a:latin typeface="Times New Roman" panose="02020603050405020304" pitchFamily="18" charset="0"/>
              <a:cs typeface="Times New Roman" panose="02020603050405020304" pitchFamily="18" charset="0"/>
            </a:rPr>
            <a:t>iểu học hiện </a:t>
          </a:r>
          <a:r>
            <a:rPr lang="vi-VN" altLang="en-US" sz="1400">
              <a:solidFill>
                <a:srgbClr val="2514FC"/>
              </a:solidFill>
              <a:latin typeface="Times New Roman" panose="02020603050405020304" pitchFamily="18" charset="0"/>
              <a:cs typeface="Times New Roman" panose="02020603050405020304" pitchFamily="18" charset="0"/>
            </a:rPr>
            <a:t>có </a:t>
          </a:r>
          <a:r>
            <a:rPr lang="da-DK" altLang="en-US" sz="1400" smtClean="0">
              <a:solidFill>
                <a:srgbClr val="2514FC"/>
              </a:solidFill>
              <a:latin typeface="Times New Roman" panose="02020603050405020304" pitchFamily="18" charset="0"/>
              <a:cs typeface="Times New Roman" panose="02020603050405020304" pitchFamily="18" charset="0"/>
            </a:rPr>
            <a:t>18 </a:t>
          </a:r>
          <a:r>
            <a:rPr lang="da-DK" altLang="en-US" sz="1400" dirty="0">
              <a:solidFill>
                <a:srgbClr val="2514FC"/>
              </a:solidFill>
              <a:latin typeface="Times New Roman" panose="02020603050405020304" pitchFamily="18" charset="0"/>
              <a:cs typeface="Times New Roman" panose="02020603050405020304" pitchFamily="18" charset="0"/>
            </a:rPr>
            <a:t>trường</a:t>
          </a:r>
          <a:r>
            <a:rPr lang="da-DK" altLang="en-US" sz="1400">
              <a:solidFill>
                <a:srgbClr val="2514FC"/>
              </a:solidFill>
              <a:latin typeface="Times New Roman" panose="02020603050405020304" pitchFamily="18" charset="0"/>
              <a:cs typeface="Times New Roman" panose="02020603050405020304" pitchFamily="18" charset="0"/>
            </a:rPr>
            <a:t>, </a:t>
          </a:r>
          <a:r>
            <a:rPr lang="da-DK" altLang="en-US" sz="1400" smtClean="0">
              <a:solidFill>
                <a:srgbClr val="2514FC"/>
              </a:solidFill>
              <a:latin typeface="Times New Roman" panose="02020603050405020304" pitchFamily="18" charset="0"/>
              <a:cs typeface="Times New Roman" panose="02020603050405020304" pitchFamily="18" charset="0"/>
            </a:rPr>
            <a:t>15 </a:t>
          </a:r>
          <a:r>
            <a:rPr lang="da-DK" altLang="en-US" sz="1400" dirty="0">
              <a:solidFill>
                <a:srgbClr val="2514FC"/>
              </a:solidFill>
              <a:latin typeface="Times New Roman" panose="02020603050405020304" pitchFamily="18" charset="0"/>
              <a:cs typeface="Times New Roman" panose="02020603050405020304" pitchFamily="18" charset="0"/>
            </a:rPr>
            <a:t>trường </a:t>
          </a:r>
          <a:r>
            <a:rPr lang="da-DK" altLang="en-US" sz="1400">
              <a:solidFill>
                <a:srgbClr val="2514FC"/>
              </a:solidFill>
              <a:latin typeface="Times New Roman" panose="02020603050405020304" pitchFamily="18" charset="0"/>
              <a:cs typeface="Times New Roman" panose="02020603050405020304" pitchFamily="18" charset="0"/>
            </a:rPr>
            <a:t>công </a:t>
          </a:r>
          <a:r>
            <a:rPr lang="da-DK" altLang="en-US" sz="1400" smtClean="0">
              <a:solidFill>
                <a:srgbClr val="2514FC"/>
              </a:solidFill>
              <a:latin typeface="Times New Roman" panose="02020603050405020304" pitchFamily="18" charset="0"/>
              <a:cs typeface="Times New Roman" panose="02020603050405020304" pitchFamily="18" charset="0"/>
            </a:rPr>
            <a:t>lập,</a:t>
          </a:r>
          <a:r>
            <a:rPr lang="vi-VN" altLang="en-US" sz="1400" smtClean="0">
              <a:solidFill>
                <a:srgbClr val="2514FC"/>
              </a:solidFill>
              <a:latin typeface="Times New Roman" panose="02020603050405020304" pitchFamily="18" charset="0"/>
              <a:cs typeface="Times New Roman" panose="02020603050405020304" pitchFamily="18" charset="0"/>
            </a:rPr>
            <a:t> </a:t>
          </a:r>
          <a:r>
            <a:rPr lang="da-DK" altLang="en-US" sz="1400" smtClean="0">
              <a:solidFill>
                <a:srgbClr val="2514FC"/>
              </a:solidFill>
              <a:latin typeface="Times New Roman" panose="02020603050405020304" pitchFamily="18" charset="0"/>
              <a:cs typeface="Times New Roman" panose="02020603050405020304" pitchFamily="18" charset="0"/>
            </a:rPr>
            <a:t>2 </a:t>
          </a:r>
          <a:r>
            <a:rPr lang="vi-VN" altLang="en-US" sz="1400" dirty="0">
              <a:solidFill>
                <a:srgbClr val="2514FC"/>
              </a:solidFill>
              <a:latin typeface="Times New Roman" panose="02020603050405020304" pitchFamily="18" charset="0"/>
              <a:cs typeface="Times New Roman" panose="02020603050405020304" pitchFamily="18" charset="0"/>
            </a:rPr>
            <a:t>trường ngoài </a:t>
          </a:r>
          <a:r>
            <a:rPr lang="vi-VN" altLang="en-US" sz="1400">
              <a:solidFill>
                <a:srgbClr val="2514FC"/>
              </a:solidFill>
              <a:latin typeface="Times New Roman" panose="02020603050405020304" pitchFamily="18" charset="0"/>
              <a:cs typeface="Times New Roman" panose="02020603050405020304" pitchFamily="18" charset="0"/>
            </a:rPr>
            <a:t>công </a:t>
          </a:r>
          <a:r>
            <a:rPr lang="vi-VN" altLang="en-US" sz="1400" smtClean="0">
              <a:solidFill>
                <a:srgbClr val="2514FC"/>
              </a:solidFill>
              <a:latin typeface="Times New Roman" panose="02020603050405020304" pitchFamily="18" charset="0"/>
              <a:cs typeface="Times New Roman" panose="02020603050405020304" pitchFamily="18" charset="0"/>
            </a:rPr>
            <a:t>lập</a:t>
          </a:r>
          <a:r>
            <a:rPr lang="en-US" altLang="en-US" sz="1400" smtClean="0">
              <a:solidFill>
                <a:srgbClr val="2514FC"/>
              </a:solidFill>
              <a:latin typeface="Times New Roman" panose="02020603050405020304" pitchFamily="18" charset="0"/>
              <a:cs typeface="Times New Roman" panose="02020603050405020304" pitchFamily="18" charset="0"/>
            </a:rPr>
            <a:t> và 1 trường trực thuộc Đại học Sài Gòn</a:t>
          </a:r>
          <a:endParaRPr lang="en-US" sz="1400" dirty="0"/>
        </a:p>
      </dgm:t>
    </dgm:pt>
    <dgm:pt modelId="{803EC851-3B02-4278-AC16-6B313CDA92B0}" type="parTrans" cxnId="{0452B6F5-E8A5-45BF-B640-0A9C8306824D}">
      <dgm:prSet/>
      <dgm:spPr/>
      <dgm:t>
        <a:bodyPr/>
        <a:lstStyle/>
        <a:p>
          <a:endParaRPr lang="en-US" sz="1400"/>
        </a:p>
      </dgm:t>
    </dgm:pt>
    <dgm:pt modelId="{FA960D07-6D73-4431-B4E3-644D9995CD89}" type="sibTrans" cxnId="{0452B6F5-E8A5-45BF-B640-0A9C8306824D}">
      <dgm:prSet/>
      <dgm:spPr/>
      <dgm:t>
        <a:bodyPr/>
        <a:lstStyle/>
        <a:p>
          <a:endParaRPr lang="en-US" sz="1400"/>
        </a:p>
      </dgm:t>
    </dgm:pt>
    <dgm:pt modelId="{1E8C4054-033E-44CF-AE01-CFAB5E293C46}">
      <dgm:prSet phldrT="[Text]" custT="1"/>
      <dgm:spPr>
        <a:solidFill>
          <a:schemeClr val="accent2">
            <a:lumMod val="20000"/>
            <a:lumOff val="80000"/>
          </a:schemeClr>
        </a:solidFill>
      </dgm:spPr>
      <dgm:t>
        <a:bodyPr/>
        <a:lstStyle/>
        <a:p>
          <a:r>
            <a:rPr lang="en-US" sz="1400" b="1" dirty="0" err="1">
              <a:solidFill>
                <a:srgbClr val="2514FC"/>
              </a:solidFill>
              <a:latin typeface="Times New Roman" panose="02020603050405020304" pitchFamily="18" charset="0"/>
              <a:cs typeface="Times New Roman" panose="02020603050405020304" pitchFamily="18" charset="0"/>
            </a:rPr>
            <a:t>Lớp</a:t>
          </a:r>
          <a:r>
            <a:rPr lang="en-US" sz="1400" b="1" dirty="0">
              <a:solidFill>
                <a:srgbClr val="2514FC"/>
              </a:solidFill>
              <a:latin typeface="Times New Roman" panose="02020603050405020304" pitchFamily="18" charset="0"/>
              <a:cs typeface="Times New Roman" panose="02020603050405020304" pitchFamily="18" charset="0"/>
            </a:rPr>
            <a:t> </a:t>
          </a:r>
          <a:r>
            <a:rPr lang="en-US" sz="1400" b="1" dirty="0" err="1">
              <a:solidFill>
                <a:srgbClr val="2514FC"/>
              </a:solidFill>
              <a:latin typeface="Times New Roman" panose="02020603050405020304" pitchFamily="18" charset="0"/>
              <a:cs typeface="Times New Roman" panose="02020603050405020304" pitchFamily="18" charset="0"/>
            </a:rPr>
            <a:t>học</a:t>
          </a:r>
          <a:r>
            <a:rPr lang="en-US" sz="1400" b="1" dirty="0">
              <a:solidFill>
                <a:srgbClr val="2514FC"/>
              </a:solidFill>
              <a:latin typeface="Times New Roman" panose="02020603050405020304" pitchFamily="18" charset="0"/>
              <a:cs typeface="Times New Roman" panose="02020603050405020304" pitchFamily="18" charset="0"/>
            </a:rPr>
            <a:t>/</a:t>
          </a:r>
          <a:r>
            <a:rPr lang="en-US" sz="1400" b="1" dirty="0" err="1">
              <a:solidFill>
                <a:srgbClr val="2514FC"/>
              </a:solidFill>
              <a:latin typeface="Times New Roman" panose="02020603050405020304" pitchFamily="18" charset="0"/>
              <a:cs typeface="Times New Roman" panose="02020603050405020304" pitchFamily="18" charset="0"/>
            </a:rPr>
            <a:t>Phòng</a:t>
          </a:r>
          <a:r>
            <a:rPr lang="en-US" sz="1400" b="1" dirty="0">
              <a:solidFill>
                <a:srgbClr val="2514FC"/>
              </a:solidFill>
              <a:latin typeface="Times New Roman" panose="02020603050405020304" pitchFamily="18" charset="0"/>
              <a:cs typeface="Times New Roman" panose="02020603050405020304" pitchFamily="18" charset="0"/>
            </a:rPr>
            <a:t> </a:t>
          </a:r>
          <a:r>
            <a:rPr lang="en-US" sz="1400" b="1" dirty="0" err="1">
              <a:solidFill>
                <a:srgbClr val="2514FC"/>
              </a:solidFill>
              <a:latin typeface="Times New Roman" panose="02020603050405020304" pitchFamily="18" charset="0"/>
              <a:cs typeface="Times New Roman" panose="02020603050405020304" pitchFamily="18" charset="0"/>
            </a:rPr>
            <a:t>học</a:t>
          </a:r>
          <a:endParaRPr lang="en-US" sz="1400" dirty="0"/>
        </a:p>
      </dgm:t>
    </dgm:pt>
    <dgm:pt modelId="{A235AC15-1B77-49A2-8738-9B66E0FCD041}" type="parTrans" cxnId="{447FD533-946D-42FB-A704-D3A0E245C6E3}">
      <dgm:prSet/>
      <dgm:spPr/>
      <dgm:t>
        <a:bodyPr/>
        <a:lstStyle/>
        <a:p>
          <a:endParaRPr lang="en-US" sz="1400"/>
        </a:p>
      </dgm:t>
    </dgm:pt>
    <dgm:pt modelId="{65DDB9AD-EB18-4F55-B43E-0A698C38FF58}" type="sibTrans" cxnId="{447FD533-946D-42FB-A704-D3A0E245C6E3}">
      <dgm:prSet/>
      <dgm:spPr/>
      <dgm:t>
        <a:bodyPr/>
        <a:lstStyle/>
        <a:p>
          <a:endParaRPr lang="en-US" sz="1400"/>
        </a:p>
      </dgm:t>
    </dgm:pt>
    <dgm:pt modelId="{207BE725-FCB2-491E-8E46-216DF15B5A55}">
      <dgm:prSet phldrT="[Text]" custT="1"/>
      <dgm:spPr>
        <a:solidFill>
          <a:srgbClr val="CCCCFF"/>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a-DK" altLang="en-US" sz="1400" dirty="0">
              <a:solidFill>
                <a:srgbClr val="2514FC"/>
              </a:solidFill>
              <a:latin typeface="Times New Roman" panose="02020603050405020304" pitchFamily="18" charset="0"/>
              <a:cs typeface="Times New Roman" panose="02020603050405020304" pitchFamily="18" charset="0"/>
            </a:rPr>
            <a:t>Hiện </a:t>
          </a:r>
          <a:r>
            <a:rPr lang="da-DK" altLang="en-US" sz="1400">
              <a:solidFill>
                <a:srgbClr val="2514FC"/>
              </a:solidFill>
              <a:latin typeface="Times New Roman" panose="02020603050405020304" pitchFamily="18" charset="0"/>
              <a:cs typeface="Times New Roman" panose="02020603050405020304" pitchFamily="18" charset="0"/>
            </a:rPr>
            <a:t>có </a:t>
          </a:r>
          <a:r>
            <a:rPr lang="da-DK" altLang="en-US" sz="1400" smtClean="0">
              <a:solidFill>
                <a:srgbClr val="2514FC"/>
              </a:solidFill>
              <a:latin typeface="Times New Roman" panose="02020603050405020304" pitchFamily="18" charset="0"/>
              <a:cs typeface="Times New Roman" panose="02020603050405020304" pitchFamily="18" charset="0"/>
            </a:rPr>
            <a:t>471 </a:t>
          </a:r>
          <a:r>
            <a:rPr lang="da-DK" altLang="en-US" sz="1400" dirty="0">
              <a:solidFill>
                <a:srgbClr val="2514FC"/>
              </a:solidFill>
              <a:latin typeface="Times New Roman" panose="02020603050405020304" pitchFamily="18" charset="0"/>
              <a:cs typeface="Times New Roman" panose="02020603050405020304" pitchFamily="18" charset="0"/>
            </a:rPr>
            <a:t>lớp học (công lập </a:t>
          </a:r>
          <a:r>
            <a:rPr lang="da-DK" altLang="en-US" sz="1400">
              <a:solidFill>
                <a:srgbClr val="2514FC"/>
              </a:solidFill>
              <a:latin typeface="Times New Roman" panose="02020603050405020304" pitchFamily="18" charset="0"/>
              <a:cs typeface="Times New Roman" panose="02020603050405020304" pitchFamily="18" charset="0"/>
            </a:rPr>
            <a:t>là </a:t>
          </a:r>
          <a:r>
            <a:rPr lang="da-DK" altLang="en-US" sz="1400" smtClean="0">
              <a:solidFill>
                <a:srgbClr val="2514FC"/>
              </a:solidFill>
              <a:latin typeface="Times New Roman" panose="02020603050405020304" pitchFamily="18" charset="0"/>
              <a:cs typeface="Times New Roman" panose="02020603050405020304" pitchFamily="18" charset="0"/>
            </a:rPr>
            <a:t>447) </a:t>
          </a:r>
          <a:r>
            <a:rPr lang="da-DK" altLang="en-US" sz="1400">
              <a:solidFill>
                <a:srgbClr val="2514FC"/>
              </a:solidFill>
              <a:latin typeface="Times New Roman" panose="02020603050405020304" pitchFamily="18" charset="0"/>
              <a:cs typeface="Times New Roman" panose="02020603050405020304" pitchFamily="18" charset="0"/>
            </a:rPr>
            <a:t>với </a:t>
          </a:r>
          <a:r>
            <a:rPr lang="da-DK" altLang="en-US" sz="1400" smtClean="0">
              <a:solidFill>
                <a:srgbClr val="2514FC"/>
              </a:solidFill>
              <a:latin typeface="Times New Roman" panose="02020603050405020304" pitchFamily="18" charset="0"/>
              <a:cs typeface="Times New Roman" panose="02020603050405020304" pitchFamily="18" charset="0"/>
            </a:rPr>
            <a:t>521 </a:t>
          </a:r>
          <a:r>
            <a:rPr lang="da-DK" altLang="en-US" sz="1400" dirty="0">
              <a:solidFill>
                <a:srgbClr val="2514FC"/>
              </a:solidFill>
              <a:latin typeface="Times New Roman" panose="02020603050405020304" pitchFamily="18" charset="0"/>
              <a:cs typeface="Times New Roman" panose="02020603050405020304" pitchFamily="18" charset="0"/>
            </a:rPr>
            <a:t>phòng học</a:t>
          </a:r>
          <a:endParaRPr lang="en-US" sz="1400" dirty="0"/>
        </a:p>
      </dgm:t>
    </dgm:pt>
    <dgm:pt modelId="{43FB296B-5ACA-4371-82FB-7B9DD0C19C2C}" type="parTrans" cxnId="{23D463C6-3616-440E-925A-153F1B78C697}">
      <dgm:prSet/>
      <dgm:spPr/>
      <dgm:t>
        <a:bodyPr/>
        <a:lstStyle/>
        <a:p>
          <a:endParaRPr lang="en-US" sz="1400"/>
        </a:p>
      </dgm:t>
    </dgm:pt>
    <dgm:pt modelId="{75238103-7488-4F97-9560-D5792AA10C96}" type="sibTrans" cxnId="{23D463C6-3616-440E-925A-153F1B78C697}">
      <dgm:prSet/>
      <dgm:spPr/>
      <dgm:t>
        <a:bodyPr/>
        <a:lstStyle/>
        <a:p>
          <a:endParaRPr lang="en-US" sz="1400"/>
        </a:p>
      </dgm:t>
    </dgm:pt>
    <dgm:pt modelId="{A03ADA91-9810-4FD5-99C3-C2CF29C21EB9}">
      <dgm:prSet phldrT="[Text]" custT="1"/>
      <dgm:spPr>
        <a:solidFill>
          <a:schemeClr val="accent2">
            <a:lumMod val="20000"/>
            <a:lumOff val="80000"/>
          </a:schemeClr>
        </a:solidFill>
      </dgm:spPr>
      <dgm:t>
        <a:bodyPr/>
        <a:lstStyle/>
        <a:p>
          <a:r>
            <a:rPr lang="en-US" sz="1400" b="1" dirty="0">
              <a:solidFill>
                <a:srgbClr val="2514FC"/>
              </a:solidFill>
              <a:latin typeface="Times New Roman" panose="02020603050405020304" pitchFamily="18" charset="0"/>
              <a:cs typeface="Times New Roman" panose="02020603050405020304" pitchFamily="18" charset="0"/>
            </a:rPr>
            <a:t>CSVC </a:t>
          </a:r>
          <a:r>
            <a:rPr lang="en-US" sz="1400" b="1" dirty="0" err="1">
              <a:solidFill>
                <a:srgbClr val="2514FC"/>
              </a:solidFill>
              <a:latin typeface="Times New Roman" panose="02020603050405020304" pitchFamily="18" charset="0"/>
              <a:cs typeface="Times New Roman" panose="02020603050405020304" pitchFamily="18" charset="0"/>
            </a:rPr>
            <a:t>và</a:t>
          </a:r>
          <a:r>
            <a:rPr lang="en-US" sz="1400" b="1" dirty="0">
              <a:solidFill>
                <a:srgbClr val="2514FC"/>
              </a:solidFill>
              <a:latin typeface="Times New Roman" panose="02020603050405020304" pitchFamily="18" charset="0"/>
              <a:cs typeface="Times New Roman" panose="02020603050405020304" pitchFamily="18" charset="0"/>
            </a:rPr>
            <a:t> </a:t>
          </a:r>
          <a:r>
            <a:rPr lang="en-US" sz="1400" b="1" dirty="0" err="1">
              <a:solidFill>
                <a:srgbClr val="2514FC"/>
              </a:solidFill>
              <a:latin typeface="Times New Roman" panose="02020603050405020304" pitchFamily="18" charset="0"/>
              <a:cs typeface="Times New Roman" panose="02020603050405020304" pitchFamily="18" charset="0"/>
            </a:rPr>
            <a:t>thiết</a:t>
          </a:r>
          <a:r>
            <a:rPr lang="en-US" sz="1400" b="1" dirty="0">
              <a:solidFill>
                <a:srgbClr val="2514FC"/>
              </a:solidFill>
              <a:latin typeface="Times New Roman" panose="02020603050405020304" pitchFamily="18" charset="0"/>
              <a:cs typeface="Times New Roman" panose="02020603050405020304" pitchFamily="18" charset="0"/>
            </a:rPr>
            <a:t> </a:t>
          </a:r>
          <a:r>
            <a:rPr lang="en-US" sz="1400" b="1" dirty="0" err="1">
              <a:solidFill>
                <a:srgbClr val="2514FC"/>
              </a:solidFill>
              <a:latin typeface="Times New Roman" panose="02020603050405020304" pitchFamily="18" charset="0"/>
              <a:cs typeface="Times New Roman" panose="02020603050405020304" pitchFamily="18" charset="0"/>
            </a:rPr>
            <a:t>bị</a:t>
          </a:r>
          <a:r>
            <a:rPr lang="en-US" sz="1400" b="1" dirty="0">
              <a:solidFill>
                <a:srgbClr val="2514FC"/>
              </a:solidFill>
              <a:latin typeface="Times New Roman" panose="02020603050405020304" pitchFamily="18" charset="0"/>
              <a:cs typeface="Times New Roman" panose="02020603050405020304" pitchFamily="18" charset="0"/>
            </a:rPr>
            <a:t> </a:t>
          </a:r>
          <a:r>
            <a:rPr lang="en-US" sz="1400" b="1" dirty="0" err="1">
              <a:solidFill>
                <a:srgbClr val="2514FC"/>
              </a:solidFill>
              <a:latin typeface="Times New Roman" panose="02020603050405020304" pitchFamily="18" charset="0"/>
              <a:cs typeface="Times New Roman" panose="02020603050405020304" pitchFamily="18" charset="0"/>
            </a:rPr>
            <a:t>dạy</a:t>
          </a:r>
          <a:r>
            <a:rPr lang="en-US" sz="1400" b="1" dirty="0">
              <a:solidFill>
                <a:srgbClr val="2514FC"/>
              </a:solidFill>
              <a:latin typeface="Times New Roman" panose="02020603050405020304" pitchFamily="18" charset="0"/>
              <a:cs typeface="Times New Roman" panose="02020603050405020304" pitchFamily="18" charset="0"/>
            </a:rPr>
            <a:t> </a:t>
          </a:r>
          <a:r>
            <a:rPr lang="en-US" sz="1400" b="1" dirty="0" err="1">
              <a:solidFill>
                <a:srgbClr val="2514FC"/>
              </a:solidFill>
              <a:latin typeface="Times New Roman" panose="02020603050405020304" pitchFamily="18" charset="0"/>
              <a:cs typeface="Times New Roman" panose="02020603050405020304" pitchFamily="18" charset="0"/>
            </a:rPr>
            <a:t>học</a:t>
          </a:r>
          <a:endParaRPr lang="en-US" sz="1400" dirty="0"/>
        </a:p>
      </dgm:t>
    </dgm:pt>
    <dgm:pt modelId="{04F40A8F-BBED-4748-A873-31F751C7ABAE}" type="parTrans" cxnId="{C337B0BA-E68F-421C-B206-8A185E44ADEE}">
      <dgm:prSet/>
      <dgm:spPr/>
      <dgm:t>
        <a:bodyPr/>
        <a:lstStyle/>
        <a:p>
          <a:endParaRPr lang="en-US" sz="1400"/>
        </a:p>
      </dgm:t>
    </dgm:pt>
    <dgm:pt modelId="{500BD752-7800-4783-BF7F-98EF36138A10}" type="sibTrans" cxnId="{C337B0BA-E68F-421C-B206-8A185E44ADEE}">
      <dgm:prSet/>
      <dgm:spPr/>
      <dgm:t>
        <a:bodyPr/>
        <a:lstStyle/>
        <a:p>
          <a:endParaRPr lang="en-US" sz="1400"/>
        </a:p>
      </dgm:t>
    </dgm:pt>
    <dgm:pt modelId="{C7760DE3-B384-4182-9BDB-E854D0ACF2BE}">
      <dgm:prSet phldrT="[Text]" custT="1"/>
      <dgm:spPr>
        <a:solidFill>
          <a:srgbClr val="CCCCFF"/>
        </a:solidFill>
      </dgm:spPr>
      <dgm:t>
        <a:bodyPr/>
        <a:lstStyle/>
        <a:p>
          <a:r>
            <a:rPr lang="da-DK" altLang="en-US" sz="1400" dirty="0">
              <a:solidFill>
                <a:srgbClr val="2514FC"/>
              </a:solidFill>
              <a:latin typeface="Times New Roman" panose="02020603050405020304" pitchFamily="18" charset="0"/>
              <a:cs typeface="Times New Roman" panose="02020603050405020304" pitchFamily="18" charset="0"/>
            </a:rPr>
            <a:t>Thông tư 05/2019/TT-BGDĐT ngày 05/4/2019 về danh mục TBDH tối thiểu lớp 1 đến các đơn vị để có kế hoạch chuẩn bị triển khai thực hiện</a:t>
          </a:r>
          <a:r>
            <a:rPr lang="pt-BR" altLang="en-US" sz="1400" dirty="0">
              <a:solidFill>
                <a:srgbClr val="2514FC"/>
              </a:solidFill>
              <a:latin typeface="Times New Roman" panose="02020603050405020304" pitchFamily="18" charset="0"/>
              <a:cs typeface="Times New Roman" panose="02020603050405020304" pitchFamily="18" charset="0"/>
            </a:rPr>
            <a:t>.</a:t>
          </a:r>
          <a:endParaRPr lang="en-US" sz="1400" dirty="0"/>
        </a:p>
      </dgm:t>
    </dgm:pt>
    <dgm:pt modelId="{C36DBFD5-EBA3-43EC-B355-F0FF75582005}" type="parTrans" cxnId="{66496D96-A4DC-467F-A966-C64435F7B78C}">
      <dgm:prSet/>
      <dgm:spPr/>
      <dgm:t>
        <a:bodyPr/>
        <a:lstStyle/>
        <a:p>
          <a:endParaRPr lang="en-US" sz="1400"/>
        </a:p>
      </dgm:t>
    </dgm:pt>
    <dgm:pt modelId="{6EC50E80-817F-47BC-AFB1-7C07DA466E88}" type="sibTrans" cxnId="{66496D96-A4DC-467F-A966-C64435F7B78C}">
      <dgm:prSet/>
      <dgm:spPr/>
      <dgm:t>
        <a:bodyPr/>
        <a:lstStyle/>
        <a:p>
          <a:endParaRPr lang="en-US" sz="1400"/>
        </a:p>
      </dgm:t>
    </dgm:pt>
    <dgm:pt modelId="{8BA2A1F1-DC74-434C-9438-CDD8BF6D0A67}">
      <dgm:prSet phldrT="[Text]" custT="1"/>
      <dgm:spPr>
        <a:solidFill>
          <a:srgbClr val="CCCCFF"/>
        </a:solidFill>
      </dgm:spPr>
      <dgm:t>
        <a:bodyPr/>
        <a:lstStyle/>
        <a:p>
          <a:r>
            <a:rPr lang="da-DK" altLang="en-US" sz="1400" dirty="0">
              <a:solidFill>
                <a:srgbClr val="2514FC"/>
              </a:solidFill>
              <a:latin typeface="Times New Roman" panose="02020603050405020304" pitchFamily="18" charset="0"/>
              <a:cs typeface="Times New Roman" panose="02020603050405020304" pitchFamily="18" charset="0"/>
            </a:rPr>
            <a:t>Đề </a:t>
          </a:r>
          <a:r>
            <a:rPr lang="da-DK" altLang="en-US" sz="1400">
              <a:solidFill>
                <a:srgbClr val="2514FC"/>
              </a:solidFill>
              <a:latin typeface="Times New Roman" panose="02020603050405020304" pitchFamily="18" charset="0"/>
              <a:cs typeface="Times New Roman" panose="02020603050405020304" pitchFamily="18" charset="0"/>
            </a:rPr>
            <a:t>nghị </a:t>
          </a:r>
          <a:r>
            <a:rPr lang="da-DK" altLang="en-US" sz="1400" smtClean="0">
              <a:solidFill>
                <a:srgbClr val="2514FC"/>
              </a:solidFill>
              <a:latin typeface="Times New Roman" panose="02020603050405020304" pitchFamily="18" charset="0"/>
              <a:cs typeface="Times New Roman" panose="02020603050405020304" pitchFamily="18" charset="0"/>
            </a:rPr>
            <a:t>với </a:t>
          </a:r>
          <a:r>
            <a:rPr lang="da-DK" altLang="en-US" sz="1400" dirty="0">
              <a:solidFill>
                <a:srgbClr val="2514FC"/>
              </a:solidFill>
              <a:latin typeface="Times New Roman" panose="02020603050405020304" pitchFamily="18" charset="0"/>
              <a:cs typeface="Times New Roman" panose="02020603050405020304" pitchFamily="18" charset="0"/>
            </a:rPr>
            <a:t>UBND xây dựng KH, huy động các nguồn lực ưu tiên đầu tư các hạng mục đảm bảo các điều kiện CSVC, thiết bị,... thực hiện CTGDPT 2018</a:t>
          </a:r>
          <a:endParaRPr lang="en-US" sz="1400" dirty="0"/>
        </a:p>
      </dgm:t>
    </dgm:pt>
    <dgm:pt modelId="{1BC6269A-1884-42CF-B72D-42144B5F3D1E}" type="parTrans" cxnId="{D718DC48-F3B4-4F87-81CE-BE64280C3468}">
      <dgm:prSet/>
      <dgm:spPr/>
      <dgm:t>
        <a:bodyPr/>
        <a:lstStyle/>
        <a:p>
          <a:endParaRPr lang="en-US" sz="1400"/>
        </a:p>
      </dgm:t>
    </dgm:pt>
    <dgm:pt modelId="{DEE6C7B8-027E-4364-BFF2-C1A04F7ACC9C}" type="sibTrans" cxnId="{D718DC48-F3B4-4F87-81CE-BE64280C3468}">
      <dgm:prSet/>
      <dgm:spPr/>
      <dgm:t>
        <a:bodyPr/>
        <a:lstStyle/>
        <a:p>
          <a:endParaRPr lang="en-US" sz="1400"/>
        </a:p>
      </dgm:t>
    </dgm:pt>
    <dgm:pt modelId="{2697455C-E08D-4E2D-B157-717333EDE61B}">
      <dgm:prSet phldrT="[Text]" custT="1"/>
      <dgm:spPr>
        <a:solidFill>
          <a:srgbClr val="CCCCFF"/>
        </a:solidFill>
      </dgm:spPr>
      <dgm:t>
        <a:bodyPr/>
        <a:lstStyle/>
        <a:p>
          <a:r>
            <a:rPr lang="en-US" altLang="en-US" sz="1400" smtClean="0">
              <a:solidFill>
                <a:srgbClr val="2514FC"/>
              </a:solidFill>
              <a:latin typeface="Times New Roman" panose="02020603050405020304" pitchFamily="18" charset="0"/>
              <a:cs typeface="Times New Roman" panose="02020603050405020304" pitchFamily="18" charset="0"/>
            </a:rPr>
            <a:t>13</a:t>
          </a:r>
          <a:r>
            <a:rPr lang="sq-AL" altLang="en-US" sz="1400" smtClean="0">
              <a:solidFill>
                <a:srgbClr val="2514FC"/>
              </a:solidFill>
              <a:latin typeface="Times New Roman" panose="02020603050405020304" pitchFamily="18" charset="0"/>
              <a:cs typeface="Times New Roman" panose="02020603050405020304" pitchFamily="18" charset="0"/>
            </a:rPr>
            <a:t> </a:t>
          </a:r>
          <a:r>
            <a:rPr lang="sq-AL" altLang="en-US" sz="1400" dirty="0">
              <a:solidFill>
                <a:srgbClr val="2514FC"/>
              </a:solidFill>
              <a:latin typeface="Times New Roman" panose="02020603050405020304" pitchFamily="18" charset="0"/>
              <a:cs typeface="Times New Roman" panose="02020603050405020304" pitchFamily="18" charset="0"/>
            </a:rPr>
            <a:t>trường </a:t>
          </a:r>
          <a:r>
            <a:rPr lang="sq-AL" altLang="en-US" sz="1400">
              <a:solidFill>
                <a:srgbClr val="2514FC"/>
              </a:solidFill>
              <a:latin typeface="Times New Roman" panose="02020603050405020304" pitchFamily="18" charset="0"/>
              <a:cs typeface="Times New Roman" panose="02020603050405020304" pitchFamily="18" charset="0"/>
            </a:rPr>
            <a:t>tiểu </a:t>
          </a:r>
          <a:r>
            <a:rPr lang="sq-AL" altLang="en-US" sz="1400" smtClean="0">
              <a:solidFill>
                <a:srgbClr val="2514FC"/>
              </a:solidFill>
              <a:latin typeface="Times New Roman" panose="02020603050405020304" pitchFamily="18" charset="0"/>
              <a:cs typeface="Times New Roman" panose="02020603050405020304" pitchFamily="18" charset="0"/>
            </a:rPr>
            <a:t>học</a:t>
          </a:r>
          <a:r>
            <a:rPr lang="en-US" altLang="en-US" sz="1400" smtClean="0">
              <a:solidFill>
                <a:srgbClr val="2514FC"/>
              </a:solidFill>
              <a:latin typeface="Times New Roman" panose="02020603050405020304" pitchFamily="18" charset="0"/>
              <a:cs typeface="Times New Roman" panose="02020603050405020304" pitchFamily="18" charset="0"/>
            </a:rPr>
            <a:t> công lập</a:t>
          </a:r>
          <a:r>
            <a:rPr lang="sq-AL" altLang="en-US" sz="1400" smtClean="0">
              <a:solidFill>
                <a:srgbClr val="2514FC"/>
              </a:solidFill>
              <a:latin typeface="Times New Roman" panose="02020603050405020304" pitchFamily="18" charset="0"/>
              <a:cs typeface="Times New Roman" panose="02020603050405020304" pitchFamily="18" charset="0"/>
            </a:rPr>
            <a:t> </a:t>
          </a:r>
          <a:r>
            <a:rPr lang="vi-VN" altLang="en-US" sz="1400" dirty="0">
              <a:solidFill>
                <a:srgbClr val="2514FC"/>
              </a:solidFill>
              <a:latin typeface="Times New Roman" panose="02020603050405020304" pitchFamily="18" charset="0"/>
              <a:cs typeface="Times New Roman" panose="02020603050405020304" pitchFamily="18" charset="0"/>
            </a:rPr>
            <a:t>t</a:t>
          </a:r>
          <a:r>
            <a:rPr lang="sq-AL" altLang="en-US" sz="1400" dirty="0">
              <a:solidFill>
                <a:srgbClr val="2514FC"/>
              </a:solidFill>
              <a:latin typeface="Times New Roman" panose="02020603050405020304" pitchFamily="18" charset="0"/>
              <a:cs typeface="Times New Roman" panose="02020603050405020304" pitchFamily="18" charset="0"/>
            </a:rPr>
            <a:t>rường đạt </a:t>
          </a:r>
          <a:r>
            <a:rPr lang="sq-AL" altLang="en-US" sz="1400">
              <a:solidFill>
                <a:srgbClr val="2514FC"/>
              </a:solidFill>
              <a:latin typeface="Times New Roman" panose="02020603050405020304" pitchFamily="18" charset="0"/>
              <a:cs typeface="Times New Roman" panose="02020603050405020304" pitchFamily="18" charset="0"/>
            </a:rPr>
            <a:t>chuẩn </a:t>
          </a:r>
          <a:r>
            <a:rPr lang="en-US" altLang="en-US" sz="1400" smtClean="0">
              <a:solidFill>
                <a:srgbClr val="2514FC"/>
              </a:solidFill>
              <a:latin typeface="Times New Roman" panose="02020603050405020304" pitchFamily="18" charset="0"/>
              <a:cs typeface="Times New Roman" panose="02020603050405020304" pitchFamily="18" charset="0"/>
            </a:rPr>
            <a:t>kiểm định chất lượng</a:t>
          </a:r>
          <a:r>
            <a:rPr lang="sq-AL" altLang="en-US" sz="1400" smtClean="0">
              <a:solidFill>
                <a:srgbClr val="2514FC"/>
              </a:solidFill>
              <a:latin typeface="Times New Roman" panose="02020603050405020304" pitchFamily="18" charset="0"/>
              <a:cs typeface="Times New Roman" panose="02020603050405020304" pitchFamily="18" charset="0"/>
            </a:rPr>
            <a:t>.</a:t>
          </a:r>
          <a:endParaRPr lang="en-US" sz="1400" dirty="0"/>
        </a:p>
      </dgm:t>
    </dgm:pt>
    <dgm:pt modelId="{67E77394-46A8-47E9-AFDA-B9CDEFBD7B69}" type="parTrans" cxnId="{38C22AC4-4CB3-4D20-8440-A9F58B409F43}">
      <dgm:prSet/>
      <dgm:spPr/>
      <dgm:t>
        <a:bodyPr/>
        <a:lstStyle/>
        <a:p>
          <a:endParaRPr lang="en-US" sz="1400"/>
        </a:p>
      </dgm:t>
    </dgm:pt>
    <dgm:pt modelId="{8C1749B7-CB9E-417D-AEB9-0BAA87290AAE}" type="sibTrans" cxnId="{38C22AC4-4CB3-4D20-8440-A9F58B409F43}">
      <dgm:prSet/>
      <dgm:spPr/>
      <dgm:t>
        <a:bodyPr/>
        <a:lstStyle/>
        <a:p>
          <a:endParaRPr lang="en-US" sz="1400"/>
        </a:p>
      </dgm:t>
    </dgm:pt>
    <dgm:pt modelId="{02748D58-49FF-4B8C-94E7-022D5F7EC598}">
      <dgm:prSet phldrT="[Text]" custT="1"/>
      <dgm:spPr>
        <a:solidFill>
          <a:srgbClr val="CCCCFF"/>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vi-VN" altLang="en-US" sz="1400" dirty="0">
              <a:solidFill>
                <a:srgbClr val="2514FC"/>
              </a:solidFill>
              <a:latin typeface="Times New Roman" panose="02020603050405020304" pitchFamily="18" charset="0"/>
              <a:cs typeface="Times New Roman" panose="02020603050405020304" pitchFamily="18" charset="0"/>
            </a:rPr>
            <a:t>t</a:t>
          </a:r>
          <a:r>
            <a:rPr lang="da-DK" altLang="en-US" sz="1400" dirty="0">
              <a:solidFill>
                <a:srgbClr val="2514FC"/>
              </a:solidFill>
              <a:latin typeface="Times New Roman" panose="02020603050405020304" pitchFamily="18" charset="0"/>
              <a:cs typeface="Times New Roman" panose="02020603050405020304" pitchFamily="18" charset="0"/>
            </a:rPr>
            <a:t>ỉ</a:t>
          </a:r>
          <a:r>
            <a:rPr lang="vi-VN" altLang="en-US" sz="1400" dirty="0">
              <a:solidFill>
                <a:srgbClr val="2514FC"/>
              </a:solidFill>
              <a:latin typeface="Times New Roman" panose="02020603050405020304" pitchFamily="18" charset="0"/>
              <a:cs typeface="Times New Roman" panose="02020603050405020304" pitchFamily="18" charset="0"/>
            </a:rPr>
            <a:t> lệ phòng học trung bình </a:t>
          </a:r>
          <a:r>
            <a:rPr lang="vi-VN" altLang="en-US" sz="1400">
              <a:solidFill>
                <a:srgbClr val="2514FC"/>
              </a:solidFill>
              <a:latin typeface="Times New Roman" panose="02020603050405020304" pitchFamily="18" charset="0"/>
              <a:cs typeface="Times New Roman" panose="02020603050405020304" pitchFamily="18" charset="0"/>
            </a:rPr>
            <a:t>là </a:t>
          </a:r>
          <a:r>
            <a:rPr lang="da-DK" altLang="en-US" sz="1400" smtClean="0">
              <a:solidFill>
                <a:srgbClr val="2514FC"/>
              </a:solidFill>
              <a:latin typeface="Times New Roman" panose="02020603050405020304" pitchFamily="18" charset="0"/>
              <a:cs typeface="Times New Roman" panose="02020603050405020304" pitchFamily="18" charset="0"/>
            </a:rPr>
            <a:t>1.1, </a:t>
          </a:r>
          <a:r>
            <a:rPr lang="vi-VN" altLang="en-US" sz="1400" dirty="0">
              <a:solidFill>
                <a:srgbClr val="2514FC"/>
              </a:solidFill>
              <a:latin typeface="Times New Roman" panose="02020603050405020304" pitchFamily="18" charset="0"/>
              <a:cs typeface="Times New Roman" panose="02020603050405020304" pitchFamily="18" charset="0"/>
            </a:rPr>
            <a:t>để tổ chức dạy học 2 </a:t>
          </a:r>
          <a:r>
            <a:rPr lang="vi-VN" altLang="en-US" sz="1400">
              <a:solidFill>
                <a:srgbClr val="2514FC"/>
              </a:solidFill>
              <a:latin typeface="Times New Roman" panose="02020603050405020304" pitchFamily="18" charset="0"/>
              <a:cs typeface="Times New Roman" panose="02020603050405020304" pitchFamily="18" charset="0"/>
            </a:rPr>
            <a:t>buổi/ngày </a:t>
          </a:r>
          <a:r>
            <a:rPr lang="en-US" altLang="en-US" sz="1400" smtClean="0">
              <a:solidFill>
                <a:srgbClr val="2514FC"/>
              </a:solidFill>
              <a:latin typeface="Times New Roman" panose="02020603050405020304" pitchFamily="18" charset="0"/>
              <a:cs typeface="Times New Roman" panose="02020603050405020304" pitchFamily="18" charset="0"/>
            </a:rPr>
            <a:t> với đầy đủ các phòng chức năng </a:t>
          </a:r>
          <a:r>
            <a:rPr lang="vi-VN" altLang="en-US" sz="1400" smtClean="0">
              <a:solidFill>
                <a:srgbClr val="2514FC"/>
              </a:solidFill>
              <a:latin typeface="Times New Roman" panose="02020603050405020304" pitchFamily="18" charset="0"/>
              <a:cs typeface="Times New Roman" panose="02020603050405020304" pitchFamily="18" charset="0"/>
            </a:rPr>
            <a:t>t</a:t>
          </a:r>
          <a:r>
            <a:rPr lang="da-DK" altLang="en-US" sz="1400" dirty="0">
              <a:solidFill>
                <a:srgbClr val="2514FC"/>
              </a:solidFill>
              <a:latin typeface="Times New Roman" panose="02020603050405020304" pitchFamily="18" charset="0"/>
              <a:cs typeface="Times New Roman" panose="02020603050405020304" pitchFamily="18" charset="0"/>
            </a:rPr>
            <a:t>ỉ</a:t>
          </a:r>
          <a:r>
            <a:rPr lang="vi-VN" altLang="en-US" sz="1400" dirty="0">
              <a:solidFill>
                <a:srgbClr val="2514FC"/>
              </a:solidFill>
              <a:latin typeface="Times New Roman" panose="02020603050405020304" pitchFamily="18" charset="0"/>
              <a:cs typeface="Times New Roman" panose="02020603050405020304" pitchFamily="18" charset="0"/>
            </a:rPr>
            <a:t> lệ phòng học phải </a:t>
          </a:r>
          <a:r>
            <a:rPr lang="vi-VN" altLang="en-US" sz="1400">
              <a:solidFill>
                <a:srgbClr val="2514FC"/>
              </a:solidFill>
              <a:latin typeface="Times New Roman" panose="02020603050405020304" pitchFamily="18" charset="0"/>
              <a:cs typeface="Times New Roman" panose="02020603050405020304" pitchFamily="18" charset="0"/>
            </a:rPr>
            <a:t>đạt </a:t>
          </a:r>
          <a:r>
            <a:rPr lang="vi-VN" altLang="en-US" sz="1400" smtClean="0">
              <a:solidFill>
                <a:srgbClr val="2514FC"/>
              </a:solidFill>
              <a:latin typeface="Times New Roman" panose="02020603050405020304" pitchFamily="18" charset="0"/>
              <a:cs typeface="Times New Roman" panose="02020603050405020304" pitchFamily="18" charset="0"/>
            </a:rPr>
            <a:t>1,</a:t>
          </a:r>
          <a:r>
            <a:rPr lang="en-US" altLang="en-US" sz="1400" smtClean="0">
              <a:solidFill>
                <a:srgbClr val="2514FC"/>
              </a:solidFill>
              <a:latin typeface="Times New Roman" panose="02020603050405020304" pitchFamily="18" charset="0"/>
              <a:cs typeface="Times New Roman" panose="02020603050405020304" pitchFamily="18" charset="0"/>
            </a:rPr>
            <a:t>3</a:t>
          </a:r>
          <a:endParaRPr lang="en-US" sz="1400" dirty="0"/>
        </a:p>
      </dgm:t>
    </dgm:pt>
    <dgm:pt modelId="{4E9855D1-DFE6-4DFD-93AC-B1EE74EEF7FB}" type="parTrans" cxnId="{36621B02-E756-4D6E-AE7F-4D876C65DBFD}">
      <dgm:prSet/>
      <dgm:spPr/>
      <dgm:t>
        <a:bodyPr/>
        <a:lstStyle/>
        <a:p>
          <a:endParaRPr lang="en-US" sz="1400"/>
        </a:p>
      </dgm:t>
    </dgm:pt>
    <dgm:pt modelId="{54BB84AA-9D38-4ADA-A3CC-FFA21806B0CB}" type="sibTrans" cxnId="{36621B02-E756-4D6E-AE7F-4D876C65DBFD}">
      <dgm:prSet/>
      <dgm:spPr/>
      <dgm:t>
        <a:bodyPr/>
        <a:lstStyle/>
        <a:p>
          <a:endParaRPr lang="en-US" sz="1400"/>
        </a:p>
      </dgm:t>
    </dgm:pt>
    <dgm:pt modelId="{8A44407C-55D4-4490-BD4B-9DE7A5E66520}">
      <dgm:prSet phldrT="[Text]" custT="1"/>
      <dgm:spPr>
        <a:solidFill>
          <a:srgbClr val="CCCCFF"/>
        </a:solidFill>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da-DK" altLang="en-US" sz="1400" b="1" smtClean="0">
              <a:solidFill>
                <a:srgbClr val="2514FC"/>
              </a:solidFill>
              <a:latin typeface="Times New Roman" panose="02020603050405020304" pitchFamily="18" charset="0"/>
              <a:cs typeface="Times New Roman" panose="02020603050405020304" pitchFamily="18" charset="0"/>
            </a:rPr>
            <a:t>Chưa </a:t>
          </a:r>
          <a:r>
            <a:rPr lang="da-DK" altLang="en-US" sz="1400" b="1" dirty="0">
              <a:solidFill>
                <a:srgbClr val="2514FC"/>
              </a:solidFill>
              <a:latin typeface="Times New Roman" panose="02020603050405020304" pitchFamily="18" charset="0"/>
              <a:cs typeface="Times New Roman" panose="02020603050405020304" pitchFamily="18" charset="0"/>
            </a:rPr>
            <a:t>đáp ứng đủ số phòng học </a:t>
          </a:r>
          <a:r>
            <a:rPr lang="da-DK" altLang="en-US" sz="1400" dirty="0">
              <a:solidFill>
                <a:srgbClr val="2514FC"/>
              </a:solidFill>
              <a:latin typeface="Times New Roman" panose="02020603050405020304" pitchFamily="18" charset="0"/>
              <a:cs typeface="Times New Roman" panose="02020603050405020304" pitchFamily="18" charset="0"/>
            </a:rPr>
            <a:t>tổ chức dạy học </a:t>
          </a:r>
          <a:r>
            <a:rPr lang="da-DK" altLang="en-US" sz="1400">
              <a:solidFill>
                <a:srgbClr val="2514FC"/>
              </a:solidFill>
              <a:latin typeface="Times New Roman" panose="02020603050405020304" pitchFamily="18" charset="0"/>
              <a:cs typeface="Times New Roman" panose="02020603050405020304" pitchFamily="18" charset="0"/>
            </a:rPr>
            <a:t>2 </a:t>
          </a:r>
          <a:r>
            <a:rPr lang="da-DK" altLang="en-US" sz="1400" smtClean="0">
              <a:solidFill>
                <a:srgbClr val="2514FC"/>
              </a:solidFill>
              <a:latin typeface="Times New Roman" panose="02020603050405020304" pitchFamily="18" charset="0"/>
              <a:cs typeface="Times New Roman" panose="02020603050405020304" pitchFamily="18" charset="0"/>
            </a:rPr>
            <a:t>buổi/ngày với các phòng chức năng để phát triển toàn diện</a:t>
          </a:r>
          <a:endParaRPr lang="en-US" sz="1400" dirty="0"/>
        </a:p>
      </dgm:t>
    </dgm:pt>
    <dgm:pt modelId="{788543C9-6E17-4D17-93C9-93FF6CCFCC30}" type="parTrans" cxnId="{56D309EA-5844-429A-805E-756DF7FA8DA9}">
      <dgm:prSet/>
      <dgm:spPr/>
      <dgm:t>
        <a:bodyPr/>
        <a:lstStyle/>
        <a:p>
          <a:endParaRPr lang="en-US" sz="1400"/>
        </a:p>
      </dgm:t>
    </dgm:pt>
    <dgm:pt modelId="{435A67ED-F252-4C4A-AE18-8E431A5093A9}" type="sibTrans" cxnId="{56D309EA-5844-429A-805E-756DF7FA8DA9}">
      <dgm:prSet/>
      <dgm:spPr/>
      <dgm:t>
        <a:bodyPr/>
        <a:lstStyle/>
        <a:p>
          <a:endParaRPr lang="en-US" sz="1400"/>
        </a:p>
      </dgm:t>
    </dgm:pt>
    <dgm:pt modelId="{6D0AF753-704B-4FC8-8806-0F607BDB6814}">
      <dgm:prSet phldrT="[Text]" custT="1"/>
      <dgm:spPr>
        <a:solidFill>
          <a:srgbClr val="CCCCFF"/>
        </a:solidFill>
      </dgm:spPr>
      <dgm:t>
        <a:bodyPr/>
        <a:lstStyle/>
        <a:p>
          <a:r>
            <a:rPr lang="en-US" altLang="en-US" sz="1400" dirty="0">
              <a:solidFill>
                <a:srgbClr val="2514FC"/>
              </a:solidFill>
              <a:latin typeface="Times New Roman" panose="02020603050405020304" pitchFamily="18" charset="0"/>
              <a:cs typeface="Times New Roman" panose="02020603050405020304" pitchFamily="18" charset="0"/>
            </a:rPr>
            <a:t>T</a:t>
          </a:r>
          <a:r>
            <a:rPr lang="vi-VN" altLang="en-US" sz="1400" dirty="0">
              <a:solidFill>
                <a:srgbClr val="2514FC"/>
              </a:solidFill>
              <a:latin typeface="Times New Roman" panose="02020603050405020304" pitchFamily="18" charset="0"/>
              <a:cs typeface="Times New Roman" panose="02020603050405020304" pitchFamily="18" charset="0"/>
            </a:rPr>
            <a:t>ỉ lệ trung bình trường tiểu học/</a:t>
          </a:r>
          <a:r>
            <a:rPr lang="da-DK" altLang="en-US" sz="1400" dirty="0">
              <a:solidFill>
                <a:srgbClr val="2514FC"/>
              </a:solidFill>
              <a:latin typeface="Times New Roman" panose="02020603050405020304" pitchFamily="18" charset="0"/>
              <a:cs typeface="Times New Roman" panose="02020603050405020304" pitchFamily="18" charset="0"/>
            </a:rPr>
            <a:t>phường-xã</a:t>
          </a:r>
          <a:r>
            <a:rPr lang="vi-VN" altLang="en-US" sz="1400" dirty="0">
              <a:solidFill>
                <a:srgbClr val="2514FC"/>
              </a:solidFill>
              <a:latin typeface="Times New Roman" panose="02020603050405020304" pitchFamily="18" charset="0"/>
              <a:cs typeface="Times New Roman" panose="02020603050405020304" pitchFamily="18" charset="0"/>
            </a:rPr>
            <a:t> </a:t>
          </a:r>
          <a:r>
            <a:rPr lang="vi-VN" altLang="en-US" sz="1400">
              <a:solidFill>
                <a:srgbClr val="2514FC"/>
              </a:solidFill>
              <a:latin typeface="Times New Roman" panose="02020603050405020304" pitchFamily="18" charset="0"/>
              <a:cs typeface="Times New Roman" panose="02020603050405020304" pitchFamily="18" charset="0"/>
            </a:rPr>
            <a:t>là</a:t>
          </a:r>
          <a:r>
            <a:rPr lang="da-DK" altLang="en-US" sz="1400">
              <a:solidFill>
                <a:srgbClr val="2514FC"/>
              </a:solidFill>
              <a:latin typeface="Times New Roman" panose="02020603050405020304" pitchFamily="18" charset="0"/>
              <a:cs typeface="Times New Roman" panose="02020603050405020304" pitchFamily="18" charset="0"/>
            </a:rPr>
            <a:t> </a:t>
          </a:r>
          <a:r>
            <a:rPr lang="da-DK" altLang="en-US" sz="1400" smtClean="0">
              <a:solidFill>
                <a:srgbClr val="2514FC"/>
              </a:solidFill>
              <a:latin typeface="Times New Roman" panose="02020603050405020304" pitchFamily="18" charset="0"/>
              <a:cs typeface="Times New Roman" panose="02020603050405020304" pitchFamily="18" charset="0"/>
            </a:rPr>
            <a:t>1,2</a:t>
          </a:r>
          <a:endParaRPr lang="en-US" sz="1400" dirty="0"/>
        </a:p>
      </dgm:t>
    </dgm:pt>
    <dgm:pt modelId="{B55F763E-2D63-42A5-B008-E08A44946C3D}" type="parTrans" cxnId="{435D8E0F-A379-41B6-BA19-EF4618A7C572}">
      <dgm:prSet/>
      <dgm:spPr/>
      <dgm:t>
        <a:bodyPr/>
        <a:lstStyle/>
        <a:p>
          <a:endParaRPr lang="en-US" sz="1400"/>
        </a:p>
      </dgm:t>
    </dgm:pt>
    <dgm:pt modelId="{F7814A5B-2489-44AE-86E0-341394DB83D3}" type="sibTrans" cxnId="{435D8E0F-A379-41B6-BA19-EF4618A7C572}">
      <dgm:prSet/>
      <dgm:spPr/>
      <dgm:t>
        <a:bodyPr/>
        <a:lstStyle/>
        <a:p>
          <a:endParaRPr lang="en-US" sz="1400"/>
        </a:p>
      </dgm:t>
    </dgm:pt>
    <dgm:pt modelId="{007DAE26-7000-4A11-B371-E61C2EAD89D7}" type="pres">
      <dgm:prSet presAssocID="{E4EE384E-E041-4987-BA32-75861E76D04F}" presName="theList" presStyleCnt="0">
        <dgm:presLayoutVars>
          <dgm:dir/>
          <dgm:animLvl val="lvl"/>
          <dgm:resizeHandles val="exact"/>
        </dgm:presLayoutVars>
      </dgm:prSet>
      <dgm:spPr/>
      <dgm:t>
        <a:bodyPr/>
        <a:lstStyle/>
        <a:p>
          <a:endParaRPr lang="en-US"/>
        </a:p>
      </dgm:t>
    </dgm:pt>
    <dgm:pt modelId="{9EF5688D-BE3E-4287-B817-497A30348B15}" type="pres">
      <dgm:prSet presAssocID="{0204876B-12B5-4EF1-8663-ADD55C92BCAB}" presName="compNode" presStyleCnt="0"/>
      <dgm:spPr/>
    </dgm:pt>
    <dgm:pt modelId="{828BF666-1268-4D49-98D7-34F307026D12}" type="pres">
      <dgm:prSet presAssocID="{0204876B-12B5-4EF1-8663-ADD55C92BCAB}" presName="aNode" presStyleLbl="bgShp" presStyleIdx="0" presStyleCnt="3" custLinFactNeighborX="-361" custLinFactNeighborY="5376"/>
      <dgm:spPr/>
      <dgm:t>
        <a:bodyPr/>
        <a:lstStyle/>
        <a:p>
          <a:endParaRPr lang="en-US"/>
        </a:p>
      </dgm:t>
    </dgm:pt>
    <dgm:pt modelId="{48D13FBB-3346-46AC-9EFF-EA953B7389F4}" type="pres">
      <dgm:prSet presAssocID="{0204876B-12B5-4EF1-8663-ADD55C92BCAB}" presName="textNode" presStyleLbl="bgShp" presStyleIdx="0" presStyleCnt="3"/>
      <dgm:spPr/>
      <dgm:t>
        <a:bodyPr/>
        <a:lstStyle/>
        <a:p>
          <a:endParaRPr lang="en-US"/>
        </a:p>
      </dgm:t>
    </dgm:pt>
    <dgm:pt modelId="{4F192B52-64FA-49ED-AEE1-87F76FFCEC39}" type="pres">
      <dgm:prSet presAssocID="{0204876B-12B5-4EF1-8663-ADD55C92BCAB}" presName="compChildNode" presStyleCnt="0"/>
      <dgm:spPr/>
    </dgm:pt>
    <dgm:pt modelId="{C2DAD37E-0AC2-49AF-8ED4-CBB1CE6CFD4A}" type="pres">
      <dgm:prSet presAssocID="{0204876B-12B5-4EF1-8663-ADD55C92BCAB}" presName="theInnerList" presStyleCnt="0"/>
      <dgm:spPr/>
    </dgm:pt>
    <dgm:pt modelId="{9ADD7C3D-C498-48D2-8FA8-ACDF8E51DD4E}" type="pres">
      <dgm:prSet presAssocID="{DF58A0D4-83AA-401C-8842-E67394637A87}" presName="childNode" presStyleLbl="node1" presStyleIdx="0" presStyleCnt="8" custScaleX="116600" custScaleY="1305822" custLinFactY="-354834" custLinFactNeighborX="2228" custLinFactNeighborY="-400000">
        <dgm:presLayoutVars>
          <dgm:bulletEnabled val="1"/>
        </dgm:presLayoutVars>
      </dgm:prSet>
      <dgm:spPr/>
      <dgm:t>
        <a:bodyPr/>
        <a:lstStyle/>
        <a:p>
          <a:endParaRPr lang="en-US"/>
        </a:p>
      </dgm:t>
    </dgm:pt>
    <dgm:pt modelId="{E677E912-4F2F-495E-89FF-252BD9E7CEA5}" type="pres">
      <dgm:prSet presAssocID="{DF58A0D4-83AA-401C-8842-E67394637A87}" presName="aSpace2" presStyleCnt="0"/>
      <dgm:spPr/>
    </dgm:pt>
    <dgm:pt modelId="{4AFE377B-AC57-4014-94AE-9673A64FE0FB}" type="pres">
      <dgm:prSet presAssocID="{2697455C-E08D-4E2D-B157-717333EDE61B}" presName="childNode" presStyleLbl="node1" presStyleIdx="1" presStyleCnt="8" custScaleX="113425" custScaleY="1147346" custLinFactY="-209742" custLinFactNeighborX="1383" custLinFactNeighborY="-300000">
        <dgm:presLayoutVars>
          <dgm:bulletEnabled val="1"/>
        </dgm:presLayoutVars>
      </dgm:prSet>
      <dgm:spPr/>
      <dgm:t>
        <a:bodyPr/>
        <a:lstStyle/>
        <a:p>
          <a:endParaRPr lang="en-US"/>
        </a:p>
      </dgm:t>
    </dgm:pt>
    <dgm:pt modelId="{3A68743C-A774-4DA7-9395-2FC58E0FDCC0}" type="pres">
      <dgm:prSet presAssocID="{2697455C-E08D-4E2D-B157-717333EDE61B}" presName="aSpace2" presStyleCnt="0"/>
      <dgm:spPr/>
    </dgm:pt>
    <dgm:pt modelId="{EE1AB869-1C02-448A-ACF2-1ECE39B73904}" type="pres">
      <dgm:prSet presAssocID="{6D0AF753-704B-4FC8-8806-0F607BDB6814}" presName="childNode" presStyleLbl="node1" presStyleIdx="2" presStyleCnt="8" custScaleX="111576" custScaleY="1156753" custLinFactY="-49310" custLinFactNeighborY="-100000">
        <dgm:presLayoutVars>
          <dgm:bulletEnabled val="1"/>
        </dgm:presLayoutVars>
      </dgm:prSet>
      <dgm:spPr/>
      <dgm:t>
        <a:bodyPr/>
        <a:lstStyle/>
        <a:p>
          <a:endParaRPr lang="en-US"/>
        </a:p>
      </dgm:t>
    </dgm:pt>
    <dgm:pt modelId="{CA13E85B-5EA5-4E65-AC40-0A2E386C283C}" type="pres">
      <dgm:prSet presAssocID="{0204876B-12B5-4EF1-8663-ADD55C92BCAB}" presName="aSpace" presStyleCnt="0"/>
      <dgm:spPr/>
    </dgm:pt>
    <dgm:pt modelId="{80091A60-E0BA-49B7-AA41-9F14941ED4E9}" type="pres">
      <dgm:prSet presAssocID="{1E8C4054-033E-44CF-AE01-CFAB5E293C46}" presName="compNode" presStyleCnt="0"/>
      <dgm:spPr/>
    </dgm:pt>
    <dgm:pt modelId="{BC27760F-9405-4C3B-BC8C-A0571F3C64C0}" type="pres">
      <dgm:prSet presAssocID="{1E8C4054-033E-44CF-AE01-CFAB5E293C46}" presName="aNode" presStyleLbl="bgShp" presStyleIdx="1" presStyleCnt="3" custLinFactNeighborY="-1945"/>
      <dgm:spPr/>
      <dgm:t>
        <a:bodyPr/>
        <a:lstStyle/>
        <a:p>
          <a:endParaRPr lang="en-US"/>
        </a:p>
      </dgm:t>
    </dgm:pt>
    <dgm:pt modelId="{CB161C59-C9A7-4695-BF18-1389642F9953}" type="pres">
      <dgm:prSet presAssocID="{1E8C4054-033E-44CF-AE01-CFAB5E293C46}" presName="textNode" presStyleLbl="bgShp" presStyleIdx="1" presStyleCnt="3"/>
      <dgm:spPr/>
      <dgm:t>
        <a:bodyPr/>
        <a:lstStyle/>
        <a:p>
          <a:endParaRPr lang="en-US"/>
        </a:p>
      </dgm:t>
    </dgm:pt>
    <dgm:pt modelId="{91560BE2-89EA-4188-86F4-E2710819F080}" type="pres">
      <dgm:prSet presAssocID="{1E8C4054-033E-44CF-AE01-CFAB5E293C46}" presName="compChildNode" presStyleCnt="0"/>
      <dgm:spPr/>
    </dgm:pt>
    <dgm:pt modelId="{8EE23442-CBAF-4A27-A6B0-AB1A695582E6}" type="pres">
      <dgm:prSet presAssocID="{1E8C4054-033E-44CF-AE01-CFAB5E293C46}" presName="theInnerList" presStyleCnt="0"/>
      <dgm:spPr/>
    </dgm:pt>
    <dgm:pt modelId="{ED432656-39C4-47B2-B405-D35933B17EA2}" type="pres">
      <dgm:prSet presAssocID="{207BE725-FCB2-491E-8E46-216DF15B5A55}" presName="childNode" presStyleLbl="node1" presStyleIdx="3" presStyleCnt="8" custScaleX="112374" custScaleY="749511" custLinFactY="-300000" custLinFactNeighborX="-912" custLinFactNeighborY="-375600">
        <dgm:presLayoutVars>
          <dgm:bulletEnabled val="1"/>
        </dgm:presLayoutVars>
      </dgm:prSet>
      <dgm:spPr/>
      <dgm:t>
        <a:bodyPr/>
        <a:lstStyle/>
        <a:p>
          <a:endParaRPr lang="en-US"/>
        </a:p>
      </dgm:t>
    </dgm:pt>
    <dgm:pt modelId="{AB865E16-0682-4A0A-81CF-B44012BBBA6E}" type="pres">
      <dgm:prSet presAssocID="{207BE725-FCB2-491E-8E46-216DF15B5A55}" presName="aSpace2" presStyleCnt="0"/>
      <dgm:spPr/>
    </dgm:pt>
    <dgm:pt modelId="{267B250D-989A-4C84-92E1-479555245280}" type="pres">
      <dgm:prSet presAssocID="{02748D58-49FF-4B8C-94E7-022D5F7EC598}" presName="childNode" presStyleLbl="node1" presStyleIdx="4" presStyleCnt="8" custScaleX="118900" custScaleY="869257" custLinFactY="-207030" custLinFactNeighborX="1382" custLinFactNeighborY="-300000">
        <dgm:presLayoutVars>
          <dgm:bulletEnabled val="1"/>
        </dgm:presLayoutVars>
      </dgm:prSet>
      <dgm:spPr/>
      <dgm:t>
        <a:bodyPr/>
        <a:lstStyle/>
        <a:p>
          <a:endParaRPr lang="en-US"/>
        </a:p>
      </dgm:t>
    </dgm:pt>
    <dgm:pt modelId="{A72B706D-8A94-45D0-9EDB-97167561FD52}" type="pres">
      <dgm:prSet presAssocID="{02748D58-49FF-4B8C-94E7-022D5F7EC598}" presName="aSpace2" presStyleCnt="0"/>
      <dgm:spPr/>
    </dgm:pt>
    <dgm:pt modelId="{35A70BD9-B590-4C37-AF85-0CA6C6E270E3}" type="pres">
      <dgm:prSet presAssocID="{8A44407C-55D4-4490-BD4B-9DE7A5E66520}" presName="childNode" presStyleLbl="node1" presStyleIdx="5" presStyleCnt="8" custScaleX="109816" custScaleY="862812">
        <dgm:presLayoutVars>
          <dgm:bulletEnabled val="1"/>
        </dgm:presLayoutVars>
      </dgm:prSet>
      <dgm:spPr/>
      <dgm:t>
        <a:bodyPr/>
        <a:lstStyle/>
        <a:p>
          <a:endParaRPr lang="en-US"/>
        </a:p>
      </dgm:t>
    </dgm:pt>
    <dgm:pt modelId="{E2E37BA8-C939-488D-AC28-B26E5BDB6D60}" type="pres">
      <dgm:prSet presAssocID="{1E8C4054-033E-44CF-AE01-CFAB5E293C46}" presName="aSpace" presStyleCnt="0"/>
      <dgm:spPr/>
    </dgm:pt>
    <dgm:pt modelId="{93E66B89-5C7B-4536-9F77-AB6393D198B7}" type="pres">
      <dgm:prSet presAssocID="{A03ADA91-9810-4FD5-99C3-C2CF29C21EB9}" presName="compNode" presStyleCnt="0"/>
      <dgm:spPr/>
    </dgm:pt>
    <dgm:pt modelId="{4CB01AAD-F234-4590-9865-9974CA87B609}" type="pres">
      <dgm:prSet presAssocID="{A03ADA91-9810-4FD5-99C3-C2CF29C21EB9}" presName="aNode" presStyleLbl="bgShp" presStyleIdx="2" presStyleCnt="3" custAng="0" custScaleX="98540"/>
      <dgm:spPr/>
      <dgm:t>
        <a:bodyPr/>
        <a:lstStyle/>
        <a:p>
          <a:endParaRPr lang="en-US"/>
        </a:p>
      </dgm:t>
    </dgm:pt>
    <dgm:pt modelId="{631A8EE8-D5A4-4834-A0E3-7934B240B6D0}" type="pres">
      <dgm:prSet presAssocID="{A03ADA91-9810-4FD5-99C3-C2CF29C21EB9}" presName="textNode" presStyleLbl="bgShp" presStyleIdx="2" presStyleCnt="3"/>
      <dgm:spPr/>
      <dgm:t>
        <a:bodyPr/>
        <a:lstStyle/>
        <a:p>
          <a:endParaRPr lang="en-US"/>
        </a:p>
      </dgm:t>
    </dgm:pt>
    <dgm:pt modelId="{63BA6030-BFE6-420F-B69E-371D40364C2A}" type="pres">
      <dgm:prSet presAssocID="{A03ADA91-9810-4FD5-99C3-C2CF29C21EB9}" presName="compChildNode" presStyleCnt="0"/>
      <dgm:spPr/>
    </dgm:pt>
    <dgm:pt modelId="{754B4685-16D9-4F02-BEAF-2F8A4633073E}" type="pres">
      <dgm:prSet presAssocID="{A03ADA91-9810-4FD5-99C3-C2CF29C21EB9}" presName="theInnerList" presStyleCnt="0"/>
      <dgm:spPr/>
    </dgm:pt>
    <dgm:pt modelId="{CAD909A5-9D14-4E10-A1BA-1EC4743F8120}" type="pres">
      <dgm:prSet presAssocID="{C7760DE3-B384-4182-9BDB-E854D0ACF2BE}" presName="childNode" presStyleLbl="node1" presStyleIdx="6" presStyleCnt="8" custScaleX="119957" custScaleY="2000000" custLinFactY="-521447" custLinFactNeighborX="-602" custLinFactNeighborY="-600000">
        <dgm:presLayoutVars>
          <dgm:bulletEnabled val="1"/>
        </dgm:presLayoutVars>
      </dgm:prSet>
      <dgm:spPr/>
      <dgm:t>
        <a:bodyPr/>
        <a:lstStyle/>
        <a:p>
          <a:endParaRPr lang="en-US"/>
        </a:p>
      </dgm:t>
    </dgm:pt>
    <dgm:pt modelId="{CC1C96EF-C7E1-4CD9-B5C1-3EF2B5C81EAE}" type="pres">
      <dgm:prSet presAssocID="{C7760DE3-B384-4182-9BDB-E854D0ACF2BE}" presName="aSpace2" presStyleCnt="0"/>
      <dgm:spPr/>
    </dgm:pt>
    <dgm:pt modelId="{674F70DE-6C28-400D-B0A7-B5E9EA1E120C}" type="pres">
      <dgm:prSet presAssocID="{8BA2A1F1-DC74-434C-9438-CDD8BF6D0A67}" presName="childNode" presStyleLbl="node1" presStyleIdx="7" presStyleCnt="8" custScaleX="120253" custScaleY="2000000">
        <dgm:presLayoutVars>
          <dgm:bulletEnabled val="1"/>
        </dgm:presLayoutVars>
      </dgm:prSet>
      <dgm:spPr/>
      <dgm:t>
        <a:bodyPr/>
        <a:lstStyle/>
        <a:p>
          <a:endParaRPr lang="en-US"/>
        </a:p>
      </dgm:t>
    </dgm:pt>
  </dgm:ptLst>
  <dgm:cxnLst>
    <dgm:cxn modelId="{7581B560-32D1-49FA-ABC7-6D53123DDF03}" type="presOf" srcId="{207BE725-FCB2-491E-8E46-216DF15B5A55}" destId="{ED432656-39C4-47B2-B405-D35933B17EA2}" srcOrd="0" destOrd="0" presId="urn:microsoft.com/office/officeart/2005/8/layout/lProcess2"/>
    <dgm:cxn modelId="{8F5FB0FE-A513-430C-97BC-81557AD66CD0}" type="presOf" srcId="{0204876B-12B5-4EF1-8663-ADD55C92BCAB}" destId="{828BF666-1268-4D49-98D7-34F307026D12}" srcOrd="0" destOrd="0" presId="urn:microsoft.com/office/officeart/2005/8/layout/lProcess2"/>
    <dgm:cxn modelId="{F335BC6A-DA47-4F93-896B-78CDA7322546}" type="presOf" srcId="{1E8C4054-033E-44CF-AE01-CFAB5E293C46}" destId="{CB161C59-C9A7-4695-BF18-1389642F9953}" srcOrd="1" destOrd="0" presId="urn:microsoft.com/office/officeart/2005/8/layout/lProcess2"/>
    <dgm:cxn modelId="{38C22AC4-4CB3-4D20-8440-A9F58B409F43}" srcId="{0204876B-12B5-4EF1-8663-ADD55C92BCAB}" destId="{2697455C-E08D-4E2D-B157-717333EDE61B}" srcOrd="1" destOrd="0" parTransId="{67E77394-46A8-47E9-AFDA-B9CDEFBD7B69}" sibTransId="{8C1749B7-CB9E-417D-AEB9-0BAA87290AAE}"/>
    <dgm:cxn modelId="{E585AF69-B086-4A96-8299-38C76391144F}" type="presOf" srcId="{DF58A0D4-83AA-401C-8842-E67394637A87}" destId="{9ADD7C3D-C498-48D2-8FA8-ACDF8E51DD4E}" srcOrd="0" destOrd="0" presId="urn:microsoft.com/office/officeart/2005/8/layout/lProcess2"/>
    <dgm:cxn modelId="{4D188CAE-25A8-4AB6-A389-37682C7D4F34}" type="presOf" srcId="{A03ADA91-9810-4FD5-99C3-C2CF29C21EB9}" destId="{631A8EE8-D5A4-4834-A0E3-7934B240B6D0}" srcOrd="1" destOrd="0" presId="urn:microsoft.com/office/officeart/2005/8/layout/lProcess2"/>
    <dgm:cxn modelId="{7AB05763-30B8-4598-97CC-EFFD85215066}" srcId="{E4EE384E-E041-4987-BA32-75861E76D04F}" destId="{0204876B-12B5-4EF1-8663-ADD55C92BCAB}" srcOrd="0" destOrd="0" parTransId="{7FADB5B1-A12E-4877-BE6D-FB224C0A957A}" sibTransId="{C89F344B-D2CF-4B54-97A6-87A6426365E6}"/>
    <dgm:cxn modelId="{16A99658-73A9-4E14-9CB5-7A43E89FDA11}" type="presOf" srcId="{A03ADA91-9810-4FD5-99C3-C2CF29C21EB9}" destId="{4CB01AAD-F234-4590-9865-9974CA87B609}" srcOrd="0" destOrd="0" presId="urn:microsoft.com/office/officeart/2005/8/layout/lProcess2"/>
    <dgm:cxn modelId="{D21EA7E7-9D03-4B63-A797-92738205E7DA}" type="presOf" srcId="{0204876B-12B5-4EF1-8663-ADD55C92BCAB}" destId="{48D13FBB-3346-46AC-9EFF-EA953B7389F4}" srcOrd="1" destOrd="0" presId="urn:microsoft.com/office/officeart/2005/8/layout/lProcess2"/>
    <dgm:cxn modelId="{E0AF3B9A-4F90-4720-B77D-19A0C4C5DFA1}" type="presOf" srcId="{2697455C-E08D-4E2D-B157-717333EDE61B}" destId="{4AFE377B-AC57-4014-94AE-9673A64FE0FB}" srcOrd="0" destOrd="0" presId="urn:microsoft.com/office/officeart/2005/8/layout/lProcess2"/>
    <dgm:cxn modelId="{23D463C6-3616-440E-925A-153F1B78C697}" srcId="{1E8C4054-033E-44CF-AE01-CFAB5E293C46}" destId="{207BE725-FCB2-491E-8E46-216DF15B5A55}" srcOrd="0" destOrd="0" parTransId="{43FB296B-5ACA-4371-82FB-7B9DD0C19C2C}" sibTransId="{75238103-7488-4F97-9560-D5792AA10C96}"/>
    <dgm:cxn modelId="{0452B6F5-E8A5-45BF-B640-0A9C8306824D}" srcId="{0204876B-12B5-4EF1-8663-ADD55C92BCAB}" destId="{DF58A0D4-83AA-401C-8842-E67394637A87}" srcOrd="0" destOrd="0" parTransId="{803EC851-3B02-4278-AC16-6B313CDA92B0}" sibTransId="{FA960D07-6D73-4431-B4E3-644D9995CD89}"/>
    <dgm:cxn modelId="{F321D408-27B3-4510-8CCB-870D362B8814}" type="presOf" srcId="{6D0AF753-704B-4FC8-8806-0F607BDB6814}" destId="{EE1AB869-1C02-448A-ACF2-1ECE39B73904}" srcOrd="0" destOrd="0" presId="urn:microsoft.com/office/officeart/2005/8/layout/lProcess2"/>
    <dgm:cxn modelId="{66496D96-A4DC-467F-A966-C64435F7B78C}" srcId="{A03ADA91-9810-4FD5-99C3-C2CF29C21EB9}" destId="{C7760DE3-B384-4182-9BDB-E854D0ACF2BE}" srcOrd="0" destOrd="0" parTransId="{C36DBFD5-EBA3-43EC-B355-F0FF75582005}" sibTransId="{6EC50E80-817F-47BC-AFB1-7C07DA466E88}"/>
    <dgm:cxn modelId="{D98AD2A1-54F3-451E-987E-D045795C563C}" type="presOf" srcId="{C7760DE3-B384-4182-9BDB-E854D0ACF2BE}" destId="{CAD909A5-9D14-4E10-A1BA-1EC4743F8120}" srcOrd="0" destOrd="0" presId="urn:microsoft.com/office/officeart/2005/8/layout/lProcess2"/>
    <dgm:cxn modelId="{447FD533-946D-42FB-A704-D3A0E245C6E3}" srcId="{E4EE384E-E041-4987-BA32-75861E76D04F}" destId="{1E8C4054-033E-44CF-AE01-CFAB5E293C46}" srcOrd="1" destOrd="0" parTransId="{A235AC15-1B77-49A2-8738-9B66E0FCD041}" sibTransId="{65DDB9AD-EB18-4F55-B43E-0A698C38FF58}"/>
    <dgm:cxn modelId="{36621B02-E756-4D6E-AE7F-4D876C65DBFD}" srcId="{1E8C4054-033E-44CF-AE01-CFAB5E293C46}" destId="{02748D58-49FF-4B8C-94E7-022D5F7EC598}" srcOrd="1" destOrd="0" parTransId="{4E9855D1-DFE6-4DFD-93AC-B1EE74EEF7FB}" sibTransId="{54BB84AA-9D38-4ADA-A3CC-FFA21806B0CB}"/>
    <dgm:cxn modelId="{86BE85B9-2738-4191-8D24-4726C83123E0}" type="presOf" srcId="{8BA2A1F1-DC74-434C-9438-CDD8BF6D0A67}" destId="{674F70DE-6C28-400D-B0A7-B5E9EA1E120C}" srcOrd="0" destOrd="0" presId="urn:microsoft.com/office/officeart/2005/8/layout/lProcess2"/>
    <dgm:cxn modelId="{4731F36B-991E-4251-824F-C77C7BF2F152}" type="presOf" srcId="{8A44407C-55D4-4490-BD4B-9DE7A5E66520}" destId="{35A70BD9-B590-4C37-AF85-0CA6C6E270E3}" srcOrd="0" destOrd="0" presId="urn:microsoft.com/office/officeart/2005/8/layout/lProcess2"/>
    <dgm:cxn modelId="{0B01FD28-B4A4-4FC4-8233-63D308CE2560}" type="presOf" srcId="{1E8C4054-033E-44CF-AE01-CFAB5E293C46}" destId="{BC27760F-9405-4C3B-BC8C-A0571F3C64C0}" srcOrd="0" destOrd="0" presId="urn:microsoft.com/office/officeart/2005/8/layout/lProcess2"/>
    <dgm:cxn modelId="{299B2827-EA61-418F-B7DF-7304D8B45068}" type="presOf" srcId="{E4EE384E-E041-4987-BA32-75861E76D04F}" destId="{007DAE26-7000-4A11-B371-E61C2EAD89D7}" srcOrd="0" destOrd="0" presId="urn:microsoft.com/office/officeart/2005/8/layout/lProcess2"/>
    <dgm:cxn modelId="{651AE94F-8024-46AC-A45B-4CBA32B53CDF}" type="presOf" srcId="{02748D58-49FF-4B8C-94E7-022D5F7EC598}" destId="{267B250D-989A-4C84-92E1-479555245280}" srcOrd="0" destOrd="0" presId="urn:microsoft.com/office/officeart/2005/8/layout/lProcess2"/>
    <dgm:cxn modelId="{C337B0BA-E68F-421C-B206-8A185E44ADEE}" srcId="{E4EE384E-E041-4987-BA32-75861E76D04F}" destId="{A03ADA91-9810-4FD5-99C3-C2CF29C21EB9}" srcOrd="2" destOrd="0" parTransId="{04F40A8F-BBED-4748-A873-31F751C7ABAE}" sibTransId="{500BD752-7800-4783-BF7F-98EF36138A10}"/>
    <dgm:cxn modelId="{435D8E0F-A379-41B6-BA19-EF4618A7C572}" srcId="{0204876B-12B5-4EF1-8663-ADD55C92BCAB}" destId="{6D0AF753-704B-4FC8-8806-0F607BDB6814}" srcOrd="2" destOrd="0" parTransId="{B55F763E-2D63-42A5-B008-E08A44946C3D}" sibTransId="{F7814A5B-2489-44AE-86E0-341394DB83D3}"/>
    <dgm:cxn modelId="{D718DC48-F3B4-4F87-81CE-BE64280C3468}" srcId="{A03ADA91-9810-4FD5-99C3-C2CF29C21EB9}" destId="{8BA2A1F1-DC74-434C-9438-CDD8BF6D0A67}" srcOrd="1" destOrd="0" parTransId="{1BC6269A-1884-42CF-B72D-42144B5F3D1E}" sibTransId="{DEE6C7B8-027E-4364-BFF2-C1A04F7ACC9C}"/>
    <dgm:cxn modelId="{56D309EA-5844-429A-805E-756DF7FA8DA9}" srcId="{1E8C4054-033E-44CF-AE01-CFAB5E293C46}" destId="{8A44407C-55D4-4490-BD4B-9DE7A5E66520}" srcOrd="2" destOrd="0" parTransId="{788543C9-6E17-4D17-93C9-93FF6CCFCC30}" sibTransId="{435A67ED-F252-4C4A-AE18-8E431A5093A9}"/>
    <dgm:cxn modelId="{2C45CD04-53A3-4232-A449-43515884D786}" type="presParOf" srcId="{007DAE26-7000-4A11-B371-E61C2EAD89D7}" destId="{9EF5688D-BE3E-4287-B817-497A30348B15}" srcOrd="0" destOrd="0" presId="urn:microsoft.com/office/officeart/2005/8/layout/lProcess2"/>
    <dgm:cxn modelId="{D76392C1-A60B-4AF1-AC3C-288BC7D2A08F}" type="presParOf" srcId="{9EF5688D-BE3E-4287-B817-497A30348B15}" destId="{828BF666-1268-4D49-98D7-34F307026D12}" srcOrd="0" destOrd="0" presId="urn:microsoft.com/office/officeart/2005/8/layout/lProcess2"/>
    <dgm:cxn modelId="{2FE0ADD0-2121-407B-A408-9DA055398AF2}" type="presParOf" srcId="{9EF5688D-BE3E-4287-B817-497A30348B15}" destId="{48D13FBB-3346-46AC-9EFF-EA953B7389F4}" srcOrd="1" destOrd="0" presId="urn:microsoft.com/office/officeart/2005/8/layout/lProcess2"/>
    <dgm:cxn modelId="{F3A5C0E0-06B6-48F9-BA52-A930CFBF5B00}" type="presParOf" srcId="{9EF5688D-BE3E-4287-B817-497A30348B15}" destId="{4F192B52-64FA-49ED-AEE1-87F76FFCEC39}" srcOrd="2" destOrd="0" presId="urn:microsoft.com/office/officeart/2005/8/layout/lProcess2"/>
    <dgm:cxn modelId="{BEECF714-9731-4BC2-8122-8DD6A8E3F4D1}" type="presParOf" srcId="{4F192B52-64FA-49ED-AEE1-87F76FFCEC39}" destId="{C2DAD37E-0AC2-49AF-8ED4-CBB1CE6CFD4A}" srcOrd="0" destOrd="0" presId="urn:microsoft.com/office/officeart/2005/8/layout/lProcess2"/>
    <dgm:cxn modelId="{CCFD62BB-BBCC-49AE-B2E6-841F58361147}" type="presParOf" srcId="{C2DAD37E-0AC2-49AF-8ED4-CBB1CE6CFD4A}" destId="{9ADD7C3D-C498-48D2-8FA8-ACDF8E51DD4E}" srcOrd="0" destOrd="0" presId="urn:microsoft.com/office/officeart/2005/8/layout/lProcess2"/>
    <dgm:cxn modelId="{C337A90C-BEB9-4E68-996C-1A32DA3BBD09}" type="presParOf" srcId="{C2DAD37E-0AC2-49AF-8ED4-CBB1CE6CFD4A}" destId="{E677E912-4F2F-495E-89FF-252BD9E7CEA5}" srcOrd="1" destOrd="0" presId="urn:microsoft.com/office/officeart/2005/8/layout/lProcess2"/>
    <dgm:cxn modelId="{123C9651-DA03-4AE2-A788-6C5C7D1DF780}" type="presParOf" srcId="{C2DAD37E-0AC2-49AF-8ED4-CBB1CE6CFD4A}" destId="{4AFE377B-AC57-4014-94AE-9673A64FE0FB}" srcOrd="2" destOrd="0" presId="urn:microsoft.com/office/officeart/2005/8/layout/lProcess2"/>
    <dgm:cxn modelId="{0A5B00EC-8075-42DA-862A-5E86AA3CDBFF}" type="presParOf" srcId="{C2DAD37E-0AC2-49AF-8ED4-CBB1CE6CFD4A}" destId="{3A68743C-A774-4DA7-9395-2FC58E0FDCC0}" srcOrd="3" destOrd="0" presId="urn:microsoft.com/office/officeart/2005/8/layout/lProcess2"/>
    <dgm:cxn modelId="{F1BDA9E4-1C6A-42FD-8199-49B9735B51FF}" type="presParOf" srcId="{C2DAD37E-0AC2-49AF-8ED4-CBB1CE6CFD4A}" destId="{EE1AB869-1C02-448A-ACF2-1ECE39B73904}" srcOrd="4" destOrd="0" presId="urn:microsoft.com/office/officeart/2005/8/layout/lProcess2"/>
    <dgm:cxn modelId="{B2C7FFD0-5B93-4EC1-BFB8-2581234F3565}" type="presParOf" srcId="{007DAE26-7000-4A11-B371-E61C2EAD89D7}" destId="{CA13E85B-5EA5-4E65-AC40-0A2E386C283C}" srcOrd="1" destOrd="0" presId="urn:microsoft.com/office/officeart/2005/8/layout/lProcess2"/>
    <dgm:cxn modelId="{790E579E-1845-4F38-8BAF-895B895C16A2}" type="presParOf" srcId="{007DAE26-7000-4A11-B371-E61C2EAD89D7}" destId="{80091A60-E0BA-49B7-AA41-9F14941ED4E9}" srcOrd="2" destOrd="0" presId="urn:microsoft.com/office/officeart/2005/8/layout/lProcess2"/>
    <dgm:cxn modelId="{46EF4F78-85B6-4A23-9B3E-EF1C300D4B28}" type="presParOf" srcId="{80091A60-E0BA-49B7-AA41-9F14941ED4E9}" destId="{BC27760F-9405-4C3B-BC8C-A0571F3C64C0}" srcOrd="0" destOrd="0" presId="urn:microsoft.com/office/officeart/2005/8/layout/lProcess2"/>
    <dgm:cxn modelId="{7D897787-5EDD-43A2-A535-18598003BC55}" type="presParOf" srcId="{80091A60-E0BA-49B7-AA41-9F14941ED4E9}" destId="{CB161C59-C9A7-4695-BF18-1389642F9953}" srcOrd="1" destOrd="0" presId="urn:microsoft.com/office/officeart/2005/8/layout/lProcess2"/>
    <dgm:cxn modelId="{005F7BB6-5192-409A-9C41-D27C24B7A172}" type="presParOf" srcId="{80091A60-E0BA-49B7-AA41-9F14941ED4E9}" destId="{91560BE2-89EA-4188-86F4-E2710819F080}" srcOrd="2" destOrd="0" presId="urn:microsoft.com/office/officeart/2005/8/layout/lProcess2"/>
    <dgm:cxn modelId="{5113A3DA-E0F1-44E0-9BF3-94283A00159E}" type="presParOf" srcId="{91560BE2-89EA-4188-86F4-E2710819F080}" destId="{8EE23442-CBAF-4A27-A6B0-AB1A695582E6}" srcOrd="0" destOrd="0" presId="urn:microsoft.com/office/officeart/2005/8/layout/lProcess2"/>
    <dgm:cxn modelId="{228E490C-E6E5-4F3E-8630-E1A41182ED4D}" type="presParOf" srcId="{8EE23442-CBAF-4A27-A6B0-AB1A695582E6}" destId="{ED432656-39C4-47B2-B405-D35933B17EA2}" srcOrd="0" destOrd="0" presId="urn:microsoft.com/office/officeart/2005/8/layout/lProcess2"/>
    <dgm:cxn modelId="{09B1204D-5154-44A4-A786-F8CDD6D2C027}" type="presParOf" srcId="{8EE23442-CBAF-4A27-A6B0-AB1A695582E6}" destId="{AB865E16-0682-4A0A-81CF-B44012BBBA6E}" srcOrd="1" destOrd="0" presId="urn:microsoft.com/office/officeart/2005/8/layout/lProcess2"/>
    <dgm:cxn modelId="{5FD2A921-DBD7-46FA-A873-9EC03E1661DF}" type="presParOf" srcId="{8EE23442-CBAF-4A27-A6B0-AB1A695582E6}" destId="{267B250D-989A-4C84-92E1-479555245280}" srcOrd="2" destOrd="0" presId="urn:microsoft.com/office/officeart/2005/8/layout/lProcess2"/>
    <dgm:cxn modelId="{D35B2F14-E0C4-4FC1-9C81-F5D77769F4A2}" type="presParOf" srcId="{8EE23442-CBAF-4A27-A6B0-AB1A695582E6}" destId="{A72B706D-8A94-45D0-9EDB-97167561FD52}" srcOrd="3" destOrd="0" presId="urn:microsoft.com/office/officeart/2005/8/layout/lProcess2"/>
    <dgm:cxn modelId="{AA0C2440-7804-4066-8CFE-970360FE97D9}" type="presParOf" srcId="{8EE23442-CBAF-4A27-A6B0-AB1A695582E6}" destId="{35A70BD9-B590-4C37-AF85-0CA6C6E270E3}" srcOrd="4" destOrd="0" presId="urn:microsoft.com/office/officeart/2005/8/layout/lProcess2"/>
    <dgm:cxn modelId="{30A0CCC9-50FA-4313-8A36-84ECEABDD4D2}" type="presParOf" srcId="{007DAE26-7000-4A11-B371-E61C2EAD89D7}" destId="{E2E37BA8-C939-488D-AC28-B26E5BDB6D60}" srcOrd="3" destOrd="0" presId="urn:microsoft.com/office/officeart/2005/8/layout/lProcess2"/>
    <dgm:cxn modelId="{C919AACF-4C0F-4944-A464-A3C5AD77AD29}" type="presParOf" srcId="{007DAE26-7000-4A11-B371-E61C2EAD89D7}" destId="{93E66B89-5C7B-4536-9F77-AB6393D198B7}" srcOrd="4" destOrd="0" presId="urn:microsoft.com/office/officeart/2005/8/layout/lProcess2"/>
    <dgm:cxn modelId="{A442A887-98A3-476A-8697-ABDEBE43FBC0}" type="presParOf" srcId="{93E66B89-5C7B-4536-9F77-AB6393D198B7}" destId="{4CB01AAD-F234-4590-9865-9974CA87B609}" srcOrd="0" destOrd="0" presId="urn:microsoft.com/office/officeart/2005/8/layout/lProcess2"/>
    <dgm:cxn modelId="{E61DDF1C-0EDA-4734-8BFD-818B18A5A248}" type="presParOf" srcId="{93E66B89-5C7B-4536-9F77-AB6393D198B7}" destId="{631A8EE8-D5A4-4834-A0E3-7934B240B6D0}" srcOrd="1" destOrd="0" presId="urn:microsoft.com/office/officeart/2005/8/layout/lProcess2"/>
    <dgm:cxn modelId="{50B930B8-CF59-43B5-8701-40AF163089CD}" type="presParOf" srcId="{93E66B89-5C7B-4536-9F77-AB6393D198B7}" destId="{63BA6030-BFE6-420F-B69E-371D40364C2A}" srcOrd="2" destOrd="0" presId="urn:microsoft.com/office/officeart/2005/8/layout/lProcess2"/>
    <dgm:cxn modelId="{D7102203-A32D-4439-9FC3-3BAC34B8FE4D}" type="presParOf" srcId="{63BA6030-BFE6-420F-B69E-371D40364C2A}" destId="{754B4685-16D9-4F02-BEAF-2F8A4633073E}" srcOrd="0" destOrd="0" presId="urn:microsoft.com/office/officeart/2005/8/layout/lProcess2"/>
    <dgm:cxn modelId="{88BB930D-1D7C-4AFF-BF5E-3FE42642F576}" type="presParOf" srcId="{754B4685-16D9-4F02-BEAF-2F8A4633073E}" destId="{CAD909A5-9D14-4E10-A1BA-1EC4743F8120}" srcOrd="0" destOrd="0" presId="urn:microsoft.com/office/officeart/2005/8/layout/lProcess2"/>
    <dgm:cxn modelId="{B5843533-4681-4422-BE40-7BCE95700A40}" type="presParOf" srcId="{754B4685-16D9-4F02-BEAF-2F8A4633073E}" destId="{CC1C96EF-C7E1-4CD9-B5C1-3EF2B5C81EAE}" srcOrd="1" destOrd="0" presId="urn:microsoft.com/office/officeart/2005/8/layout/lProcess2"/>
    <dgm:cxn modelId="{7511B53A-4423-4F60-A536-7C77C244BF65}" type="presParOf" srcId="{754B4685-16D9-4F02-BEAF-2F8A4633073E}" destId="{674F70DE-6C28-400D-B0A7-B5E9EA1E120C}"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2FC926-6788-426E-B169-B2511EA18E0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49464CD-50A6-4D01-9A6A-F23C9532E4F4}">
      <dgm:prSet phldrT="[Text]" custT="1"/>
      <dgm:spPr/>
      <dgm:t>
        <a:bodyPr/>
        <a:lstStyle/>
        <a:p>
          <a:pPr algn="ctr"/>
          <a:r>
            <a:rPr lang="en-US" sz="2000" b="1" dirty="0">
              <a:solidFill>
                <a:srgbClr val="2514FC"/>
              </a:solidFill>
            </a:rPr>
            <a:t>ỦY BAN NHÂN </a:t>
          </a:r>
          <a:r>
            <a:rPr lang="en-US" sz="2000" b="1">
              <a:solidFill>
                <a:srgbClr val="2514FC"/>
              </a:solidFill>
            </a:rPr>
            <a:t>DÂN </a:t>
          </a:r>
          <a:r>
            <a:rPr lang="en-US" sz="2000" b="1" smtClean="0">
              <a:solidFill>
                <a:srgbClr val="2514FC"/>
              </a:solidFill>
            </a:rPr>
            <a:t>QUẬN</a:t>
          </a:r>
          <a:endParaRPr lang="en-US" sz="2000" b="1" dirty="0">
            <a:solidFill>
              <a:srgbClr val="2514FC"/>
            </a:solidFill>
          </a:endParaRPr>
        </a:p>
      </dgm:t>
    </dgm:pt>
    <dgm:pt modelId="{FB216FCD-4A7B-4D3B-AC63-6F1C5800DF10}" type="parTrans" cxnId="{D2A2BBEE-64B4-4AC8-837B-C03D8E585C15}">
      <dgm:prSet/>
      <dgm:spPr/>
      <dgm:t>
        <a:bodyPr/>
        <a:lstStyle/>
        <a:p>
          <a:endParaRPr lang="en-US"/>
        </a:p>
      </dgm:t>
    </dgm:pt>
    <dgm:pt modelId="{C6E662F6-F976-4431-A5F3-7E8D255CF8A8}" type="sibTrans" cxnId="{D2A2BBEE-64B4-4AC8-837B-C03D8E585C15}">
      <dgm:prSet/>
      <dgm:spPr/>
      <dgm:t>
        <a:bodyPr/>
        <a:lstStyle/>
        <a:p>
          <a:endParaRPr lang="en-US"/>
        </a:p>
      </dgm:t>
    </dgm:pt>
    <dgm:pt modelId="{29997A12-D952-4366-BA4B-28A131D08BA1}">
      <dgm:prSet phldrT="[Text]" custT="1"/>
      <dgm:spPr>
        <a:solidFill>
          <a:schemeClr val="tx2">
            <a:lumMod val="20000"/>
            <a:lumOff val="80000"/>
            <a:alpha val="90000"/>
          </a:schemeClr>
        </a:solidFill>
        <a:ln>
          <a:solidFill>
            <a:srgbClr val="0000CC"/>
          </a:solidFill>
        </a:ln>
      </dgm:spPr>
      <dgm:t>
        <a:bodyPr/>
        <a:lstStyle/>
        <a:p>
          <a:r>
            <a:rPr lang="en-US" sz="2000" b="1" smtClean="0">
              <a:solidFill>
                <a:srgbClr val="2514FC"/>
              </a:solidFill>
            </a:rPr>
            <a:t>PHÒNG </a:t>
          </a:r>
          <a:r>
            <a:rPr lang="en-US" sz="2000" b="1" dirty="0">
              <a:solidFill>
                <a:srgbClr val="2514FC"/>
              </a:solidFill>
            </a:rPr>
            <a:t>NỘI VỤ</a:t>
          </a:r>
        </a:p>
      </dgm:t>
    </dgm:pt>
    <dgm:pt modelId="{48559549-C1B7-4DA3-AC38-A766663CF58D}" type="parTrans" cxnId="{B5187BA9-0EE0-4779-914D-2B10E361B033}">
      <dgm:prSet/>
      <dgm:spPr/>
      <dgm:t>
        <a:bodyPr/>
        <a:lstStyle/>
        <a:p>
          <a:endParaRPr lang="en-US"/>
        </a:p>
      </dgm:t>
    </dgm:pt>
    <dgm:pt modelId="{4E516AE5-22F1-482E-BA60-A34518630475}" type="sibTrans" cxnId="{B5187BA9-0EE0-4779-914D-2B10E361B033}">
      <dgm:prSet/>
      <dgm:spPr/>
      <dgm:t>
        <a:bodyPr/>
        <a:lstStyle/>
        <a:p>
          <a:endParaRPr lang="en-US"/>
        </a:p>
      </dgm:t>
    </dgm:pt>
    <dgm:pt modelId="{A96A7400-44A0-4A58-9408-8E1096CFE399}">
      <dgm:prSet phldrT="[Text]" custT="1"/>
      <dgm:spPr>
        <a:solidFill>
          <a:schemeClr val="tx2">
            <a:lumMod val="20000"/>
            <a:lumOff val="80000"/>
            <a:alpha val="90000"/>
          </a:schemeClr>
        </a:solidFill>
        <a:ln>
          <a:solidFill>
            <a:srgbClr val="0000CC"/>
          </a:solidFill>
        </a:ln>
      </dgm:spPr>
      <dgm:t>
        <a:bodyPr/>
        <a:lstStyle/>
        <a:p>
          <a:r>
            <a:rPr lang="en-US" sz="2000" b="1" smtClean="0">
              <a:solidFill>
                <a:srgbClr val="2514FC"/>
              </a:solidFill>
            </a:rPr>
            <a:t>PHÒNG QUẢN LÝ ĐÔ THỊ</a:t>
          </a:r>
          <a:endParaRPr lang="en-US" sz="2000" b="1" dirty="0">
            <a:solidFill>
              <a:srgbClr val="2514FC"/>
            </a:solidFill>
          </a:endParaRPr>
        </a:p>
      </dgm:t>
    </dgm:pt>
    <dgm:pt modelId="{98B90CD0-6400-478E-8260-8AB6386B57FA}" type="parTrans" cxnId="{B5AC2ADA-C6A0-45AB-946A-4BDD4DEB4C31}">
      <dgm:prSet/>
      <dgm:spPr/>
      <dgm:t>
        <a:bodyPr/>
        <a:lstStyle/>
        <a:p>
          <a:endParaRPr lang="en-US"/>
        </a:p>
      </dgm:t>
    </dgm:pt>
    <dgm:pt modelId="{54F784CA-56D8-4A4C-8A5D-9A0E7B56EB14}" type="sibTrans" cxnId="{B5AC2ADA-C6A0-45AB-946A-4BDD4DEB4C31}">
      <dgm:prSet/>
      <dgm:spPr/>
      <dgm:t>
        <a:bodyPr/>
        <a:lstStyle/>
        <a:p>
          <a:endParaRPr lang="en-US"/>
        </a:p>
      </dgm:t>
    </dgm:pt>
    <dgm:pt modelId="{9718CF75-5ABC-47C6-8A5A-11867B9BC270}">
      <dgm:prSet phldrT="[Text]" custT="1"/>
      <dgm:spPr>
        <a:solidFill>
          <a:schemeClr val="tx2">
            <a:lumMod val="20000"/>
            <a:lumOff val="80000"/>
            <a:alpha val="90000"/>
          </a:schemeClr>
        </a:solidFill>
        <a:ln>
          <a:solidFill>
            <a:srgbClr val="0000CC"/>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1" smtClean="0">
              <a:solidFill>
                <a:srgbClr val="2514FC"/>
              </a:solidFill>
            </a:rPr>
            <a:t>PHÒNG</a:t>
          </a:r>
        </a:p>
        <a:p>
          <a:pPr marL="0" marR="0" lvl="0" indent="0" defTabSz="914400" eaLnBrk="1" fontAlgn="auto" latinLnBrk="0" hangingPunct="1">
            <a:lnSpc>
              <a:spcPct val="100000"/>
            </a:lnSpc>
            <a:spcBef>
              <a:spcPts val="0"/>
            </a:spcBef>
            <a:spcAft>
              <a:spcPts val="0"/>
            </a:spcAft>
            <a:buClrTx/>
            <a:buSzTx/>
            <a:buFontTx/>
            <a:buNone/>
            <a:tabLst/>
            <a:defRPr/>
          </a:pPr>
          <a:r>
            <a:rPr lang="en-US" sz="1800" b="1" smtClean="0">
              <a:solidFill>
                <a:srgbClr val="2514FC"/>
              </a:solidFill>
            </a:rPr>
            <a:t>TÀI </a:t>
          </a:r>
          <a:r>
            <a:rPr lang="en-US" sz="1800" b="1" dirty="0">
              <a:solidFill>
                <a:srgbClr val="2514FC"/>
              </a:solidFill>
            </a:rPr>
            <a:t>CHÍNH – KẾ HOẠCH</a:t>
          </a:r>
        </a:p>
        <a:p>
          <a:pPr marL="0" lvl="0" defTabSz="800100">
            <a:lnSpc>
              <a:spcPct val="90000"/>
            </a:lnSpc>
            <a:spcBef>
              <a:spcPct val="0"/>
            </a:spcBef>
            <a:spcAft>
              <a:spcPct val="35000"/>
            </a:spcAft>
            <a:buNone/>
          </a:pPr>
          <a:endParaRPr lang="en-US" sz="1800" b="1" dirty="0">
            <a:solidFill>
              <a:srgbClr val="2514FC"/>
            </a:solidFill>
          </a:endParaRPr>
        </a:p>
      </dgm:t>
    </dgm:pt>
    <dgm:pt modelId="{D0555F56-1680-4361-AEF2-1FCCFBFB0667}" type="parTrans" cxnId="{821C7592-B5DC-4B86-B633-1E0784BF8C68}">
      <dgm:prSet/>
      <dgm:spPr/>
      <dgm:t>
        <a:bodyPr/>
        <a:lstStyle/>
        <a:p>
          <a:endParaRPr lang="en-US"/>
        </a:p>
      </dgm:t>
    </dgm:pt>
    <dgm:pt modelId="{80A5B424-136B-4B39-9A2F-D520FC7A1440}" type="sibTrans" cxnId="{821C7592-B5DC-4B86-B633-1E0784BF8C68}">
      <dgm:prSet/>
      <dgm:spPr/>
      <dgm:t>
        <a:bodyPr/>
        <a:lstStyle/>
        <a:p>
          <a:endParaRPr lang="en-US"/>
        </a:p>
      </dgm:t>
    </dgm:pt>
    <dgm:pt modelId="{7DF32F00-B3A0-4444-A24F-E166B1E90E60}">
      <dgm:prSet/>
      <dgm:spPr>
        <a:solidFill>
          <a:schemeClr val="tx2">
            <a:lumMod val="20000"/>
            <a:lumOff val="80000"/>
            <a:alpha val="90000"/>
          </a:schemeClr>
        </a:solidFill>
        <a:ln>
          <a:solidFill>
            <a:srgbClr val="0000CC"/>
          </a:solidFill>
        </a:ln>
      </dgm:spPr>
      <dgm:t>
        <a:bodyPr/>
        <a:lstStyle/>
        <a:p>
          <a:pPr>
            <a:buFont typeface="+mj-lt"/>
            <a:buNone/>
          </a:pPr>
          <a:r>
            <a:rPr lang="en-US" b="1" smtClean="0">
              <a:solidFill>
                <a:srgbClr val="2514FC"/>
              </a:solidFill>
            </a:rPr>
            <a:t>PHÒNG</a:t>
          </a:r>
          <a:br>
            <a:rPr lang="en-US" b="1" smtClean="0">
              <a:solidFill>
                <a:srgbClr val="2514FC"/>
              </a:solidFill>
            </a:rPr>
          </a:br>
          <a:r>
            <a:rPr lang="en-US" b="1" smtClean="0">
              <a:solidFill>
                <a:srgbClr val="2514FC"/>
              </a:solidFill>
            </a:rPr>
            <a:t>TÀI NGUYÊN – MÔI TRƯỜNG</a:t>
          </a:r>
        </a:p>
      </dgm:t>
    </dgm:pt>
    <dgm:pt modelId="{A88BD364-04F6-4DA4-980B-E9B74BAD0E1E}" type="parTrans" cxnId="{C0BBFF96-0F32-4AB1-9E40-F8B6E1D48AF2}">
      <dgm:prSet/>
      <dgm:spPr/>
      <dgm:t>
        <a:bodyPr/>
        <a:lstStyle/>
        <a:p>
          <a:endParaRPr lang="en-US"/>
        </a:p>
      </dgm:t>
    </dgm:pt>
    <dgm:pt modelId="{4E90F35C-DD73-4E4D-9413-7C99A4D60B37}" type="sibTrans" cxnId="{C0BBFF96-0F32-4AB1-9E40-F8B6E1D48AF2}">
      <dgm:prSet/>
      <dgm:spPr/>
      <dgm:t>
        <a:bodyPr/>
        <a:lstStyle/>
        <a:p>
          <a:endParaRPr lang="en-US"/>
        </a:p>
      </dgm:t>
    </dgm:pt>
    <dgm:pt modelId="{8D7C01C8-CB36-4BEE-85AF-30A6572434F6}" type="pres">
      <dgm:prSet presAssocID="{502FC926-6788-426E-B169-B2511EA18E02}" presName="hierChild1" presStyleCnt="0">
        <dgm:presLayoutVars>
          <dgm:chPref val="1"/>
          <dgm:dir/>
          <dgm:animOne val="branch"/>
          <dgm:animLvl val="lvl"/>
          <dgm:resizeHandles/>
        </dgm:presLayoutVars>
      </dgm:prSet>
      <dgm:spPr/>
      <dgm:t>
        <a:bodyPr/>
        <a:lstStyle/>
        <a:p>
          <a:endParaRPr lang="en-US"/>
        </a:p>
      </dgm:t>
    </dgm:pt>
    <dgm:pt modelId="{96625FDA-14C1-413A-A496-813F3E72EC9A}" type="pres">
      <dgm:prSet presAssocID="{449464CD-50A6-4D01-9A6A-F23C9532E4F4}" presName="hierRoot1" presStyleCnt="0"/>
      <dgm:spPr/>
    </dgm:pt>
    <dgm:pt modelId="{1A88A186-E90A-4E4D-B8BC-F070C921C4C2}" type="pres">
      <dgm:prSet presAssocID="{449464CD-50A6-4D01-9A6A-F23C9532E4F4}" presName="composite" presStyleCnt="0"/>
      <dgm:spPr/>
    </dgm:pt>
    <dgm:pt modelId="{48A63041-694E-403B-AD7F-FD57E846CFDD}" type="pres">
      <dgm:prSet presAssocID="{449464CD-50A6-4D01-9A6A-F23C9532E4F4}" presName="background" presStyleLbl="node0" presStyleIdx="0" presStyleCnt="1"/>
      <dgm:spPr/>
    </dgm:pt>
    <dgm:pt modelId="{13F0C892-4285-4B70-9C47-FB61AAE945BF}" type="pres">
      <dgm:prSet presAssocID="{449464CD-50A6-4D01-9A6A-F23C9532E4F4}" presName="text" presStyleLbl="fgAcc0" presStyleIdx="0" presStyleCnt="1">
        <dgm:presLayoutVars>
          <dgm:chPref val="3"/>
        </dgm:presLayoutVars>
      </dgm:prSet>
      <dgm:spPr/>
      <dgm:t>
        <a:bodyPr/>
        <a:lstStyle/>
        <a:p>
          <a:endParaRPr lang="en-US"/>
        </a:p>
      </dgm:t>
    </dgm:pt>
    <dgm:pt modelId="{A0478E19-43D0-4C8D-9AEA-231353B30A2E}" type="pres">
      <dgm:prSet presAssocID="{449464CD-50A6-4D01-9A6A-F23C9532E4F4}" presName="hierChild2" presStyleCnt="0"/>
      <dgm:spPr/>
    </dgm:pt>
    <dgm:pt modelId="{0F61CCEA-4DC2-4B45-9D21-DC658423E3D6}" type="pres">
      <dgm:prSet presAssocID="{48559549-C1B7-4DA3-AC38-A766663CF58D}" presName="Name10" presStyleLbl="parChTrans1D2" presStyleIdx="0" presStyleCnt="4"/>
      <dgm:spPr/>
      <dgm:t>
        <a:bodyPr/>
        <a:lstStyle/>
        <a:p>
          <a:endParaRPr lang="en-US"/>
        </a:p>
      </dgm:t>
    </dgm:pt>
    <dgm:pt modelId="{D829CE70-67CA-463B-9D15-596063EA9F86}" type="pres">
      <dgm:prSet presAssocID="{29997A12-D952-4366-BA4B-28A131D08BA1}" presName="hierRoot2" presStyleCnt="0"/>
      <dgm:spPr/>
    </dgm:pt>
    <dgm:pt modelId="{E8B69928-FABF-49FA-9B2C-F4818E6C6A4B}" type="pres">
      <dgm:prSet presAssocID="{29997A12-D952-4366-BA4B-28A131D08BA1}" presName="composite2" presStyleCnt="0"/>
      <dgm:spPr/>
    </dgm:pt>
    <dgm:pt modelId="{D40C9BF3-662A-4D75-A862-07EC4C74BF9D}" type="pres">
      <dgm:prSet presAssocID="{29997A12-D952-4366-BA4B-28A131D08BA1}" presName="background2" presStyleLbl="node2" presStyleIdx="0" presStyleCnt="4"/>
      <dgm:spPr/>
    </dgm:pt>
    <dgm:pt modelId="{4ABDD042-658D-43BC-9DD7-C22DE65A5458}" type="pres">
      <dgm:prSet presAssocID="{29997A12-D952-4366-BA4B-28A131D08BA1}" presName="text2" presStyleLbl="fgAcc2" presStyleIdx="0" presStyleCnt="4">
        <dgm:presLayoutVars>
          <dgm:chPref val="3"/>
        </dgm:presLayoutVars>
      </dgm:prSet>
      <dgm:spPr/>
      <dgm:t>
        <a:bodyPr/>
        <a:lstStyle/>
        <a:p>
          <a:endParaRPr lang="en-US"/>
        </a:p>
      </dgm:t>
    </dgm:pt>
    <dgm:pt modelId="{06B9E18B-E155-48BB-817E-0E4B8D3A09C7}" type="pres">
      <dgm:prSet presAssocID="{29997A12-D952-4366-BA4B-28A131D08BA1}" presName="hierChild3" presStyleCnt="0"/>
      <dgm:spPr/>
    </dgm:pt>
    <dgm:pt modelId="{6BFD4402-8CE8-457E-9D97-93E94DF9D7C3}" type="pres">
      <dgm:prSet presAssocID="{D0555F56-1680-4361-AEF2-1FCCFBFB0667}" presName="Name10" presStyleLbl="parChTrans1D2" presStyleIdx="1" presStyleCnt="4"/>
      <dgm:spPr/>
      <dgm:t>
        <a:bodyPr/>
        <a:lstStyle/>
        <a:p>
          <a:endParaRPr lang="en-US"/>
        </a:p>
      </dgm:t>
    </dgm:pt>
    <dgm:pt modelId="{66EA13A0-C972-4E5C-AE57-E313E3F62B70}" type="pres">
      <dgm:prSet presAssocID="{9718CF75-5ABC-47C6-8A5A-11867B9BC270}" presName="hierRoot2" presStyleCnt="0"/>
      <dgm:spPr/>
    </dgm:pt>
    <dgm:pt modelId="{3BB15127-E9E5-4843-9F0D-6B0043359743}" type="pres">
      <dgm:prSet presAssocID="{9718CF75-5ABC-47C6-8A5A-11867B9BC270}" presName="composite2" presStyleCnt="0"/>
      <dgm:spPr/>
    </dgm:pt>
    <dgm:pt modelId="{89D2C765-5915-4885-8446-C8B7B377050E}" type="pres">
      <dgm:prSet presAssocID="{9718CF75-5ABC-47C6-8A5A-11867B9BC270}" presName="background2" presStyleLbl="node2" presStyleIdx="1" presStyleCnt="4"/>
      <dgm:spPr/>
    </dgm:pt>
    <dgm:pt modelId="{AE622ECC-BBBB-4E62-9218-1C833B83AFE7}" type="pres">
      <dgm:prSet presAssocID="{9718CF75-5ABC-47C6-8A5A-11867B9BC270}" presName="text2" presStyleLbl="fgAcc2" presStyleIdx="1" presStyleCnt="4">
        <dgm:presLayoutVars>
          <dgm:chPref val="3"/>
        </dgm:presLayoutVars>
      </dgm:prSet>
      <dgm:spPr/>
      <dgm:t>
        <a:bodyPr/>
        <a:lstStyle/>
        <a:p>
          <a:endParaRPr lang="en-US"/>
        </a:p>
      </dgm:t>
    </dgm:pt>
    <dgm:pt modelId="{D4F09E85-6A63-4591-B0EC-3E4B861C0511}" type="pres">
      <dgm:prSet presAssocID="{9718CF75-5ABC-47C6-8A5A-11867B9BC270}" presName="hierChild3" presStyleCnt="0"/>
      <dgm:spPr/>
    </dgm:pt>
    <dgm:pt modelId="{CA1677A9-DB11-4AD3-AFAA-8E9AEAD1D2D4}" type="pres">
      <dgm:prSet presAssocID="{A88BD364-04F6-4DA4-980B-E9B74BAD0E1E}" presName="Name10" presStyleLbl="parChTrans1D2" presStyleIdx="2" presStyleCnt="4"/>
      <dgm:spPr/>
      <dgm:t>
        <a:bodyPr/>
        <a:lstStyle/>
        <a:p>
          <a:endParaRPr lang="en-US"/>
        </a:p>
      </dgm:t>
    </dgm:pt>
    <dgm:pt modelId="{EA115314-DD36-411D-97B7-A67FF000C967}" type="pres">
      <dgm:prSet presAssocID="{7DF32F00-B3A0-4444-A24F-E166B1E90E60}" presName="hierRoot2" presStyleCnt="0"/>
      <dgm:spPr/>
    </dgm:pt>
    <dgm:pt modelId="{49950B37-18C4-4D5D-B10A-7EB56ADAE177}" type="pres">
      <dgm:prSet presAssocID="{7DF32F00-B3A0-4444-A24F-E166B1E90E60}" presName="composite2" presStyleCnt="0"/>
      <dgm:spPr/>
    </dgm:pt>
    <dgm:pt modelId="{B7D1CD34-374E-4005-BD48-79E58B5FCC6F}" type="pres">
      <dgm:prSet presAssocID="{7DF32F00-B3A0-4444-A24F-E166B1E90E60}" presName="background2" presStyleLbl="node2" presStyleIdx="2" presStyleCnt="4"/>
      <dgm:spPr/>
    </dgm:pt>
    <dgm:pt modelId="{094C6E0F-8730-4F67-95B2-89062F032159}" type="pres">
      <dgm:prSet presAssocID="{7DF32F00-B3A0-4444-A24F-E166B1E90E60}" presName="text2" presStyleLbl="fgAcc2" presStyleIdx="2" presStyleCnt="4">
        <dgm:presLayoutVars>
          <dgm:chPref val="3"/>
        </dgm:presLayoutVars>
      </dgm:prSet>
      <dgm:spPr/>
      <dgm:t>
        <a:bodyPr/>
        <a:lstStyle/>
        <a:p>
          <a:endParaRPr lang="en-US"/>
        </a:p>
      </dgm:t>
    </dgm:pt>
    <dgm:pt modelId="{6834923A-B72F-4B52-AADD-1C3CECFCB72D}" type="pres">
      <dgm:prSet presAssocID="{7DF32F00-B3A0-4444-A24F-E166B1E90E60}" presName="hierChild3" presStyleCnt="0"/>
      <dgm:spPr/>
    </dgm:pt>
    <dgm:pt modelId="{5638ABB8-C811-44D3-BD0A-0FDE28DBF8EF}" type="pres">
      <dgm:prSet presAssocID="{98B90CD0-6400-478E-8260-8AB6386B57FA}" presName="Name10" presStyleLbl="parChTrans1D2" presStyleIdx="3" presStyleCnt="4"/>
      <dgm:spPr/>
      <dgm:t>
        <a:bodyPr/>
        <a:lstStyle/>
        <a:p>
          <a:endParaRPr lang="en-US"/>
        </a:p>
      </dgm:t>
    </dgm:pt>
    <dgm:pt modelId="{656D4583-55A2-4A22-810F-8DD76A852509}" type="pres">
      <dgm:prSet presAssocID="{A96A7400-44A0-4A58-9408-8E1096CFE399}" presName="hierRoot2" presStyleCnt="0"/>
      <dgm:spPr/>
    </dgm:pt>
    <dgm:pt modelId="{AF34B177-D7C5-4B64-97C7-C1B04BAFDF93}" type="pres">
      <dgm:prSet presAssocID="{A96A7400-44A0-4A58-9408-8E1096CFE399}" presName="composite2" presStyleCnt="0"/>
      <dgm:spPr/>
    </dgm:pt>
    <dgm:pt modelId="{466ECE98-FCDE-4731-A4CA-DC60E697CEAA}" type="pres">
      <dgm:prSet presAssocID="{A96A7400-44A0-4A58-9408-8E1096CFE399}" presName="background2" presStyleLbl="node2" presStyleIdx="3" presStyleCnt="4"/>
      <dgm:spPr/>
    </dgm:pt>
    <dgm:pt modelId="{AB27BA63-70C8-437E-8F7C-591A8FAA7874}" type="pres">
      <dgm:prSet presAssocID="{A96A7400-44A0-4A58-9408-8E1096CFE399}" presName="text2" presStyleLbl="fgAcc2" presStyleIdx="3" presStyleCnt="4">
        <dgm:presLayoutVars>
          <dgm:chPref val="3"/>
        </dgm:presLayoutVars>
      </dgm:prSet>
      <dgm:spPr/>
      <dgm:t>
        <a:bodyPr/>
        <a:lstStyle/>
        <a:p>
          <a:endParaRPr lang="en-US"/>
        </a:p>
      </dgm:t>
    </dgm:pt>
    <dgm:pt modelId="{24675B16-3976-44EF-A784-B1A43818EE44}" type="pres">
      <dgm:prSet presAssocID="{A96A7400-44A0-4A58-9408-8E1096CFE399}" presName="hierChild3" presStyleCnt="0"/>
      <dgm:spPr/>
    </dgm:pt>
  </dgm:ptLst>
  <dgm:cxnLst>
    <dgm:cxn modelId="{D2A2BBEE-64B4-4AC8-837B-C03D8E585C15}" srcId="{502FC926-6788-426E-B169-B2511EA18E02}" destId="{449464CD-50A6-4D01-9A6A-F23C9532E4F4}" srcOrd="0" destOrd="0" parTransId="{FB216FCD-4A7B-4D3B-AC63-6F1C5800DF10}" sibTransId="{C6E662F6-F976-4431-A5F3-7E8D255CF8A8}"/>
    <dgm:cxn modelId="{8109E072-3A8C-4D36-A0C2-AC85E3B77201}" type="presOf" srcId="{502FC926-6788-426E-B169-B2511EA18E02}" destId="{8D7C01C8-CB36-4BEE-85AF-30A6572434F6}" srcOrd="0" destOrd="0" presId="urn:microsoft.com/office/officeart/2005/8/layout/hierarchy1"/>
    <dgm:cxn modelId="{4BBBA08B-D84E-4731-8F27-81FDDD4C1932}" type="presOf" srcId="{A96A7400-44A0-4A58-9408-8E1096CFE399}" destId="{AB27BA63-70C8-437E-8F7C-591A8FAA7874}" srcOrd="0" destOrd="0" presId="urn:microsoft.com/office/officeart/2005/8/layout/hierarchy1"/>
    <dgm:cxn modelId="{FD78D134-D285-4564-8F13-CBDA09FCA075}" type="presOf" srcId="{9718CF75-5ABC-47C6-8A5A-11867B9BC270}" destId="{AE622ECC-BBBB-4E62-9218-1C833B83AFE7}" srcOrd="0" destOrd="0" presId="urn:microsoft.com/office/officeart/2005/8/layout/hierarchy1"/>
    <dgm:cxn modelId="{E84258FC-3B1B-4D64-A10E-5540AE4390C6}" type="presOf" srcId="{D0555F56-1680-4361-AEF2-1FCCFBFB0667}" destId="{6BFD4402-8CE8-457E-9D97-93E94DF9D7C3}" srcOrd="0" destOrd="0" presId="urn:microsoft.com/office/officeart/2005/8/layout/hierarchy1"/>
    <dgm:cxn modelId="{C0BBFF96-0F32-4AB1-9E40-F8B6E1D48AF2}" srcId="{449464CD-50A6-4D01-9A6A-F23C9532E4F4}" destId="{7DF32F00-B3A0-4444-A24F-E166B1E90E60}" srcOrd="2" destOrd="0" parTransId="{A88BD364-04F6-4DA4-980B-E9B74BAD0E1E}" sibTransId="{4E90F35C-DD73-4E4D-9413-7C99A4D60B37}"/>
    <dgm:cxn modelId="{821C7592-B5DC-4B86-B633-1E0784BF8C68}" srcId="{449464CD-50A6-4D01-9A6A-F23C9532E4F4}" destId="{9718CF75-5ABC-47C6-8A5A-11867B9BC270}" srcOrd="1" destOrd="0" parTransId="{D0555F56-1680-4361-AEF2-1FCCFBFB0667}" sibTransId="{80A5B424-136B-4B39-9A2F-D520FC7A1440}"/>
    <dgm:cxn modelId="{F52D3F9E-7327-4539-848C-DF63CB49A0A6}" type="presOf" srcId="{29997A12-D952-4366-BA4B-28A131D08BA1}" destId="{4ABDD042-658D-43BC-9DD7-C22DE65A5458}" srcOrd="0" destOrd="0" presId="urn:microsoft.com/office/officeart/2005/8/layout/hierarchy1"/>
    <dgm:cxn modelId="{9D5DE38A-08C3-43C5-B331-3E6C493ADBD9}" type="presOf" srcId="{98B90CD0-6400-478E-8260-8AB6386B57FA}" destId="{5638ABB8-C811-44D3-BD0A-0FDE28DBF8EF}" srcOrd="0" destOrd="0" presId="urn:microsoft.com/office/officeart/2005/8/layout/hierarchy1"/>
    <dgm:cxn modelId="{B5AC2ADA-C6A0-45AB-946A-4BDD4DEB4C31}" srcId="{449464CD-50A6-4D01-9A6A-F23C9532E4F4}" destId="{A96A7400-44A0-4A58-9408-8E1096CFE399}" srcOrd="3" destOrd="0" parTransId="{98B90CD0-6400-478E-8260-8AB6386B57FA}" sibTransId="{54F784CA-56D8-4A4C-8A5D-9A0E7B56EB14}"/>
    <dgm:cxn modelId="{C4AA6980-CA6C-4880-9037-FBB63C269655}" type="presOf" srcId="{449464CD-50A6-4D01-9A6A-F23C9532E4F4}" destId="{13F0C892-4285-4B70-9C47-FB61AAE945BF}" srcOrd="0" destOrd="0" presId="urn:microsoft.com/office/officeart/2005/8/layout/hierarchy1"/>
    <dgm:cxn modelId="{B5187BA9-0EE0-4779-914D-2B10E361B033}" srcId="{449464CD-50A6-4D01-9A6A-F23C9532E4F4}" destId="{29997A12-D952-4366-BA4B-28A131D08BA1}" srcOrd="0" destOrd="0" parTransId="{48559549-C1B7-4DA3-AC38-A766663CF58D}" sibTransId="{4E516AE5-22F1-482E-BA60-A34518630475}"/>
    <dgm:cxn modelId="{BBB9E99D-CD91-4591-BD50-1879CFBCC1B6}" type="presOf" srcId="{A88BD364-04F6-4DA4-980B-E9B74BAD0E1E}" destId="{CA1677A9-DB11-4AD3-AFAA-8E9AEAD1D2D4}" srcOrd="0" destOrd="0" presId="urn:microsoft.com/office/officeart/2005/8/layout/hierarchy1"/>
    <dgm:cxn modelId="{BBF61D56-3BF6-447F-9343-0B159D7754F5}" type="presOf" srcId="{7DF32F00-B3A0-4444-A24F-E166B1E90E60}" destId="{094C6E0F-8730-4F67-95B2-89062F032159}" srcOrd="0" destOrd="0" presId="urn:microsoft.com/office/officeart/2005/8/layout/hierarchy1"/>
    <dgm:cxn modelId="{31245235-E0D3-4BE4-A938-4A5494C92420}" type="presOf" srcId="{48559549-C1B7-4DA3-AC38-A766663CF58D}" destId="{0F61CCEA-4DC2-4B45-9D21-DC658423E3D6}" srcOrd="0" destOrd="0" presId="urn:microsoft.com/office/officeart/2005/8/layout/hierarchy1"/>
    <dgm:cxn modelId="{3B335392-35E9-4EAF-AE8B-830AFCB40A58}" type="presParOf" srcId="{8D7C01C8-CB36-4BEE-85AF-30A6572434F6}" destId="{96625FDA-14C1-413A-A496-813F3E72EC9A}" srcOrd="0" destOrd="0" presId="urn:microsoft.com/office/officeart/2005/8/layout/hierarchy1"/>
    <dgm:cxn modelId="{74C52F20-7CED-48AB-A293-177F62300CB1}" type="presParOf" srcId="{96625FDA-14C1-413A-A496-813F3E72EC9A}" destId="{1A88A186-E90A-4E4D-B8BC-F070C921C4C2}" srcOrd="0" destOrd="0" presId="urn:microsoft.com/office/officeart/2005/8/layout/hierarchy1"/>
    <dgm:cxn modelId="{373438C1-78BB-4F73-90F6-398F383822C4}" type="presParOf" srcId="{1A88A186-E90A-4E4D-B8BC-F070C921C4C2}" destId="{48A63041-694E-403B-AD7F-FD57E846CFDD}" srcOrd="0" destOrd="0" presId="urn:microsoft.com/office/officeart/2005/8/layout/hierarchy1"/>
    <dgm:cxn modelId="{6A556536-D3ED-437E-877E-F029126F49E8}" type="presParOf" srcId="{1A88A186-E90A-4E4D-B8BC-F070C921C4C2}" destId="{13F0C892-4285-4B70-9C47-FB61AAE945BF}" srcOrd="1" destOrd="0" presId="urn:microsoft.com/office/officeart/2005/8/layout/hierarchy1"/>
    <dgm:cxn modelId="{0B1217AC-EA2C-472A-BB95-5918D5AC2FC5}" type="presParOf" srcId="{96625FDA-14C1-413A-A496-813F3E72EC9A}" destId="{A0478E19-43D0-4C8D-9AEA-231353B30A2E}" srcOrd="1" destOrd="0" presId="urn:microsoft.com/office/officeart/2005/8/layout/hierarchy1"/>
    <dgm:cxn modelId="{6F531B1E-22C1-4088-8ECF-EBC6F21464CB}" type="presParOf" srcId="{A0478E19-43D0-4C8D-9AEA-231353B30A2E}" destId="{0F61CCEA-4DC2-4B45-9D21-DC658423E3D6}" srcOrd="0" destOrd="0" presId="urn:microsoft.com/office/officeart/2005/8/layout/hierarchy1"/>
    <dgm:cxn modelId="{FF85E2AF-1D4F-402F-824B-734A1177D617}" type="presParOf" srcId="{A0478E19-43D0-4C8D-9AEA-231353B30A2E}" destId="{D829CE70-67CA-463B-9D15-596063EA9F86}" srcOrd="1" destOrd="0" presId="urn:microsoft.com/office/officeart/2005/8/layout/hierarchy1"/>
    <dgm:cxn modelId="{CA78529D-E64A-431F-8F0C-C1CA889C6644}" type="presParOf" srcId="{D829CE70-67CA-463B-9D15-596063EA9F86}" destId="{E8B69928-FABF-49FA-9B2C-F4818E6C6A4B}" srcOrd="0" destOrd="0" presId="urn:microsoft.com/office/officeart/2005/8/layout/hierarchy1"/>
    <dgm:cxn modelId="{11E3D21B-6324-48F3-9B3E-33E7C762379E}" type="presParOf" srcId="{E8B69928-FABF-49FA-9B2C-F4818E6C6A4B}" destId="{D40C9BF3-662A-4D75-A862-07EC4C74BF9D}" srcOrd="0" destOrd="0" presId="urn:microsoft.com/office/officeart/2005/8/layout/hierarchy1"/>
    <dgm:cxn modelId="{2F5E1563-8F3D-4BA3-A1EA-E109256879CF}" type="presParOf" srcId="{E8B69928-FABF-49FA-9B2C-F4818E6C6A4B}" destId="{4ABDD042-658D-43BC-9DD7-C22DE65A5458}" srcOrd="1" destOrd="0" presId="urn:microsoft.com/office/officeart/2005/8/layout/hierarchy1"/>
    <dgm:cxn modelId="{EE47EDF2-4DCA-47E3-A380-552B599A6A64}" type="presParOf" srcId="{D829CE70-67CA-463B-9D15-596063EA9F86}" destId="{06B9E18B-E155-48BB-817E-0E4B8D3A09C7}" srcOrd="1" destOrd="0" presId="urn:microsoft.com/office/officeart/2005/8/layout/hierarchy1"/>
    <dgm:cxn modelId="{EC645081-878E-41B1-9DBD-7600137B3CCB}" type="presParOf" srcId="{A0478E19-43D0-4C8D-9AEA-231353B30A2E}" destId="{6BFD4402-8CE8-457E-9D97-93E94DF9D7C3}" srcOrd="2" destOrd="0" presId="urn:microsoft.com/office/officeart/2005/8/layout/hierarchy1"/>
    <dgm:cxn modelId="{9F3887BC-A538-4443-AD38-21432DDD9A20}" type="presParOf" srcId="{A0478E19-43D0-4C8D-9AEA-231353B30A2E}" destId="{66EA13A0-C972-4E5C-AE57-E313E3F62B70}" srcOrd="3" destOrd="0" presId="urn:microsoft.com/office/officeart/2005/8/layout/hierarchy1"/>
    <dgm:cxn modelId="{D8319011-FC80-481F-AB77-7F4BFC2CB0A4}" type="presParOf" srcId="{66EA13A0-C972-4E5C-AE57-E313E3F62B70}" destId="{3BB15127-E9E5-4843-9F0D-6B0043359743}" srcOrd="0" destOrd="0" presId="urn:microsoft.com/office/officeart/2005/8/layout/hierarchy1"/>
    <dgm:cxn modelId="{93D81337-0189-4504-8950-CB2E61ABFDA6}" type="presParOf" srcId="{3BB15127-E9E5-4843-9F0D-6B0043359743}" destId="{89D2C765-5915-4885-8446-C8B7B377050E}" srcOrd="0" destOrd="0" presId="urn:microsoft.com/office/officeart/2005/8/layout/hierarchy1"/>
    <dgm:cxn modelId="{2594B5AB-C202-4842-89BE-2C308588BC13}" type="presParOf" srcId="{3BB15127-E9E5-4843-9F0D-6B0043359743}" destId="{AE622ECC-BBBB-4E62-9218-1C833B83AFE7}" srcOrd="1" destOrd="0" presId="urn:microsoft.com/office/officeart/2005/8/layout/hierarchy1"/>
    <dgm:cxn modelId="{B42268F2-DFB4-4146-AFD3-A1CC0E255BA6}" type="presParOf" srcId="{66EA13A0-C972-4E5C-AE57-E313E3F62B70}" destId="{D4F09E85-6A63-4591-B0EC-3E4B861C0511}" srcOrd="1" destOrd="0" presId="urn:microsoft.com/office/officeart/2005/8/layout/hierarchy1"/>
    <dgm:cxn modelId="{C8C574A5-0BDC-4D2E-B22E-2C0F09E036A5}" type="presParOf" srcId="{A0478E19-43D0-4C8D-9AEA-231353B30A2E}" destId="{CA1677A9-DB11-4AD3-AFAA-8E9AEAD1D2D4}" srcOrd="4" destOrd="0" presId="urn:microsoft.com/office/officeart/2005/8/layout/hierarchy1"/>
    <dgm:cxn modelId="{BA5322B4-E590-42D8-A81D-16BBD994EA91}" type="presParOf" srcId="{A0478E19-43D0-4C8D-9AEA-231353B30A2E}" destId="{EA115314-DD36-411D-97B7-A67FF000C967}" srcOrd="5" destOrd="0" presId="urn:microsoft.com/office/officeart/2005/8/layout/hierarchy1"/>
    <dgm:cxn modelId="{24D99239-452E-4C9E-A032-DBBB4EE80F8F}" type="presParOf" srcId="{EA115314-DD36-411D-97B7-A67FF000C967}" destId="{49950B37-18C4-4D5D-B10A-7EB56ADAE177}" srcOrd="0" destOrd="0" presId="urn:microsoft.com/office/officeart/2005/8/layout/hierarchy1"/>
    <dgm:cxn modelId="{3D757DC5-91FC-4613-86A0-252D3DBBD763}" type="presParOf" srcId="{49950B37-18C4-4D5D-B10A-7EB56ADAE177}" destId="{B7D1CD34-374E-4005-BD48-79E58B5FCC6F}" srcOrd="0" destOrd="0" presId="urn:microsoft.com/office/officeart/2005/8/layout/hierarchy1"/>
    <dgm:cxn modelId="{B4E911CB-FB7B-4F4E-983F-E86567CA4281}" type="presParOf" srcId="{49950B37-18C4-4D5D-B10A-7EB56ADAE177}" destId="{094C6E0F-8730-4F67-95B2-89062F032159}" srcOrd="1" destOrd="0" presId="urn:microsoft.com/office/officeart/2005/8/layout/hierarchy1"/>
    <dgm:cxn modelId="{58CE5EBB-7A41-4A21-9F48-A375521ECE44}" type="presParOf" srcId="{EA115314-DD36-411D-97B7-A67FF000C967}" destId="{6834923A-B72F-4B52-AADD-1C3CECFCB72D}" srcOrd="1" destOrd="0" presId="urn:microsoft.com/office/officeart/2005/8/layout/hierarchy1"/>
    <dgm:cxn modelId="{77B5736B-104F-44CA-8444-96A785F8447D}" type="presParOf" srcId="{A0478E19-43D0-4C8D-9AEA-231353B30A2E}" destId="{5638ABB8-C811-44D3-BD0A-0FDE28DBF8EF}" srcOrd="6" destOrd="0" presId="urn:microsoft.com/office/officeart/2005/8/layout/hierarchy1"/>
    <dgm:cxn modelId="{835BEEAD-BE41-4C0B-9000-550BF6AD21FD}" type="presParOf" srcId="{A0478E19-43D0-4C8D-9AEA-231353B30A2E}" destId="{656D4583-55A2-4A22-810F-8DD76A852509}" srcOrd="7" destOrd="0" presId="urn:microsoft.com/office/officeart/2005/8/layout/hierarchy1"/>
    <dgm:cxn modelId="{0F843038-5C97-4D96-B460-26D5A73240C1}" type="presParOf" srcId="{656D4583-55A2-4A22-810F-8DD76A852509}" destId="{AF34B177-D7C5-4B64-97C7-C1B04BAFDF93}" srcOrd="0" destOrd="0" presId="urn:microsoft.com/office/officeart/2005/8/layout/hierarchy1"/>
    <dgm:cxn modelId="{51F665D4-8DE6-46F1-B7C6-BBBFBF8B6158}" type="presParOf" srcId="{AF34B177-D7C5-4B64-97C7-C1B04BAFDF93}" destId="{466ECE98-FCDE-4731-A4CA-DC60E697CEAA}" srcOrd="0" destOrd="0" presId="urn:microsoft.com/office/officeart/2005/8/layout/hierarchy1"/>
    <dgm:cxn modelId="{80778FD2-B485-48BA-9DA4-1F684884C28B}" type="presParOf" srcId="{AF34B177-D7C5-4B64-97C7-C1B04BAFDF93}" destId="{AB27BA63-70C8-437E-8F7C-591A8FAA7874}" srcOrd="1" destOrd="0" presId="urn:microsoft.com/office/officeart/2005/8/layout/hierarchy1"/>
    <dgm:cxn modelId="{1EE77BFD-C228-46D0-872C-64DFCC68289E}" type="presParOf" srcId="{656D4583-55A2-4A22-810F-8DD76A852509}" destId="{24675B16-3976-44EF-A784-B1A43818EE4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2AC3DD-D610-4547-BE2D-6305FCE3B2FF}"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4B2422AA-C6BC-415C-BAD1-F116345C9B7B}">
      <dgm:prSet phldrT="[Text]" custT="1"/>
      <dgm:spPr>
        <a:solidFill>
          <a:schemeClr val="accent4">
            <a:lumMod val="20000"/>
            <a:lumOff val="80000"/>
          </a:schemeClr>
        </a:solidFill>
        <a:ln>
          <a:solidFill>
            <a:srgbClr val="FF0000"/>
          </a:solidFill>
        </a:ln>
      </dgm:spPr>
      <dgm:t>
        <a:bodyPr/>
        <a:lstStyle/>
        <a:p>
          <a:r>
            <a:rPr lang="en-US" sz="1600" b="1" dirty="0">
              <a:solidFill>
                <a:srgbClr val="2514FC"/>
              </a:solidFill>
              <a:latin typeface="Times New Roman" panose="02020603050405020304" pitchFamily="18" charset="0"/>
              <a:cs typeface="Times New Roman" panose="02020603050405020304" pitchFamily="18" charset="0"/>
            </a:rPr>
            <a:t>B</a:t>
          </a:r>
          <a:r>
            <a:rPr lang="vi-VN" sz="1600" b="1" dirty="0">
              <a:solidFill>
                <a:srgbClr val="2514FC"/>
              </a:solidFill>
              <a:latin typeface="Times New Roman" panose="02020603050405020304" pitchFamily="18" charset="0"/>
              <a:cs typeface="Times New Roman" panose="02020603050405020304" pitchFamily="18" charset="0"/>
            </a:rPr>
            <a:t>an hành các kế </a:t>
          </a:r>
          <a:r>
            <a:rPr lang="en-US" sz="1600" b="1" dirty="0" err="1">
              <a:solidFill>
                <a:srgbClr val="2514FC"/>
              </a:solidFill>
              <a:latin typeface="Times New Roman" panose="02020603050405020304" pitchFamily="18" charset="0"/>
              <a:cs typeface="Times New Roman" panose="02020603050405020304" pitchFamily="18" charset="0"/>
            </a:rPr>
            <a:t>hoạch</a:t>
          </a:r>
          <a:r>
            <a:rPr lang="en-US" sz="1600" b="1" dirty="0">
              <a:solidFill>
                <a:srgbClr val="2514FC"/>
              </a:solidFill>
              <a:latin typeface="Times New Roman" panose="02020603050405020304" pitchFamily="18" charset="0"/>
              <a:cs typeface="Times New Roman" panose="02020603050405020304" pitchFamily="18" charset="0"/>
            </a:rPr>
            <a:t> </a:t>
          </a:r>
          <a:r>
            <a:rPr lang="en-US" sz="1600" b="1" dirty="0" err="1">
              <a:solidFill>
                <a:srgbClr val="2514FC"/>
              </a:solidFill>
              <a:latin typeface="Times New Roman" panose="02020603050405020304" pitchFamily="18" charset="0"/>
              <a:cs typeface="Times New Roman" panose="02020603050405020304" pitchFamily="18" charset="0"/>
            </a:rPr>
            <a:t>thực</a:t>
          </a:r>
          <a:r>
            <a:rPr lang="en-US" sz="1600" b="1" dirty="0">
              <a:solidFill>
                <a:srgbClr val="2514FC"/>
              </a:solidFill>
              <a:latin typeface="Times New Roman" panose="02020603050405020304" pitchFamily="18" charset="0"/>
              <a:cs typeface="Times New Roman" panose="02020603050405020304" pitchFamily="18" charset="0"/>
            </a:rPr>
            <a:t> </a:t>
          </a:r>
          <a:r>
            <a:rPr lang="en-US" sz="1600" b="1" dirty="0" err="1">
              <a:solidFill>
                <a:srgbClr val="2514FC"/>
              </a:solidFill>
              <a:latin typeface="Times New Roman" panose="02020603050405020304" pitchFamily="18" charset="0"/>
              <a:cs typeface="Times New Roman" panose="02020603050405020304" pitchFamily="18" charset="0"/>
            </a:rPr>
            <a:t>hiện</a:t>
          </a:r>
          <a:r>
            <a:rPr lang="en-US" sz="1600" b="1" dirty="0">
              <a:solidFill>
                <a:srgbClr val="2514FC"/>
              </a:solidFill>
              <a:latin typeface="Times New Roman" panose="02020603050405020304" pitchFamily="18" charset="0"/>
              <a:cs typeface="Times New Roman" panose="02020603050405020304" pitchFamily="18" charset="0"/>
            </a:rPr>
            <a:t> CT GDPT 2018</a:t>
          </a:r>
          <a:endParaRPr lang="en-US" sz="1600" b="1" dirty="0">
            <a:solidFill>
              <a:srgbClr val="2514FC"/>
            </a:solidFill>
          </a:endParaRPr>
        </a:p>
      </dgm:t>
    </dgm:pt>
    <dgm:pt modelId="{4A063598-D768-4B56-A745-59FE52CAEB13}" type="parTrans" cxnId="{2F72E4A1-477E-418C-B944-D75D8E40DCA8}">
      <dgm:prSet/>
      <dgm:spPr/>
      <dgm:t>
        <a:bodyPr/>
        <a:lstStyle/>
        <a:p>
          <a:endParaRPr lang="en-US" sz="1600"/>
        </a:p>
      </dgm:t>
    </dgm:pt>
    <dgm:pt modelId="{D4100069-BC22-4BAD-9700-3BF811D66793}" type="sibTrans" cxnId="{2F72E4A1-477E-418C-B944-D75D8E40DCA8}">
      <dgm:prSet/>
      <dgm:spPr/>
      <dgm:t>
        <a:bodyPr/>
        <a:lstStyle/>
        <a:p>
          <a:endParaRPr lang="en-US" sz="1600"/>
        </a:p>
      </dgm:t>
    </dgm:pt>
    <dgm:pt modelId="{BFD33E79-BBA7-4C6A-A5C8-C191CB7C1F93}">
      <dgm:prSet phldrT="[Text]" custT="1"/>
      <dgm:spPr>
        <a:solidFill>
          <a:srgbClr val="FFFFCC"/>
        </a:solidFill>
      </dgm:spPr>
      <dgm:t>
        <a:bodyPr/>
        <a:lstStyle/>
        <a:p>
          <a:pPr>
            <a:lnSpc>
              <a:spcPct val="100000"/>
            </a:lnSpc>
            <a:spcBef>
              <a:spcPts val="600"/>
            </a:spcBef>
            <a:spcAft>
              <a:spcPts val="600"/>
            </a:spcAft>
          </a:pPr>
          <a:r>
            <a:rPr lang="en-US" sz="1600" dirty="0">
              <a:solidFill>
                <a:srgbClr val="2514FC"/>
              </a:solidFill>
              <a:latin typeface="Times New Roman" panose="02020603050405020304" pitchFamily="18" charset="0"/>
              <a:cs typeface="Times New Roman" panose="02020603050405020304" pitchFamily="18" charset="0"/>
            </a:rPr>
            <a:t>- KH x</a:t>
          </a:r>
          <a:r>
            <a:rPr lang="vi-VN" sz="1600" dirty="0">
              <a:solidFill>
                <a:srgbClr val="2514FC"/>
              </a:solidFill>
              <a:latin typeface="Times New Roman" panose="02020603050405020304" pitchFamily="18" charset="0"/>
              <a:cs typeface="Times New Roman" panose="02020603050405020304" pitchFamily="18" charset="0"/>
            </a:rPr>
            <a:t>ây dựng trường lớp, trang thiết bị,... cho các cơ sở giáo duc phổ thông theo từng giai đoạn</a:t>
          </a:r>
          <a:r>
            <a:rPr lang="en-US" sz="1600" dirty="0">
              <a:solidFill>
                <a:srgbClr val="2514FC"/>
              </a:solidFill>
              <a:latin typeface="Times New Roman" panose="02020603050405020304" pitchFamily="18" charset="0"/>
              <a:cs typeface="Times New Roman" panose="02020603050405020304" pitchFamily="18" charset="0"/>
            </a:rPr>
            <a:t>.</a:t>
          </a:r>
        </a:p>
      </dgm:t>
    </dgm:pt>
    <dgm:pt modelId="{589B7994-6A81-4211-8DDA-CF091A294C59}" type="parTrans" cxnId="{69B1E029-9133-4D8F-AD82-C6100BE13B32}">
      <dgm:prSet/>
      <dgm:spPr/>
      <dgm:t>
        <a:bodyPr/>
        <a:lstStyle/>
        <a:p>
          <a:endParaRPr lang="en-US" sz="1600"/>
        </a:p>
      </dgm:t>
    </dgm:pt>
    <dgm:pt modelId="{65775832-2801-43F3-B6BD-853367C19BD3}" type="sibTrans" cxnId="{69B1E029-9133-4D8F-AD82-C6100BE13B32}">
      <dgm:prSet/>
      <dgm:spPr/>
      <dgm:t>
        <a:bodyPr/>
        <a:lstStyle/>
        <a:p>
          <a:endParaRPr lang="en-US" sz="1600"/>
        </a:p>
      </dgm:t>
    </dgm:pt>
    <dgm:pt modelId="{216CFC68-0D75-4402-BCC1-6A5DBD095866}">
      <dgm:prSet phldrT="[Text]" custT="1"/>
      <dgm:spPr>
        <a:solidFill>
          <a:schemeClr val="accent4">
            <a:lumMod val="20000"/>
            <a:lumOff val="80000"/>
          </a:schemeClr>
        </a:solidFill>
        <a:ln>
          <a:solidFill>
            <a:srgbClr val="FF0000"/>
          </a:solidFill>
        </a:ln>
      </dgm:spPr>
      <dgm:t>
        <a:bodyPr/>
        <a:lstStyle/>
        <a:p>
          <a:r>
            <a:rPr lang="vi-VN" sz="1600" b="1" dirty="0">
              <a:solidFill>
                <a:srgbClr val="2514FC"/>
              </a:solidFill>
              <a:latin typeface="Times New Roman" panose="02020603050405020304" pitchFamily="18" charset="0"/>
              <a:cs typeface="Times New Roman" panose="02020603050405020304" pitchFamily="18" charset="0"/>
            </a:rPr>
            <a:t>Kiến </a:t>
          </a:r>
          <a:r>
            <a:rPr lang="vi-VN" sz="1600" b="1">
              <a:solidFill>
                <a:srgbClr val="2514FC"/>
              </a:solidFill>
              <a:latin typeface="Times New Roman" panose="02020603050405020304" pitchFamily="18" charset="0"/>
              <a:cs typeface="Times New Roman" panose="02020603050405020304" pitchFamily="18" charset="0"/>
            </a:rPr>
            <a:t>nghị </a:t>
          </a:r>
          <a:r>
            <a:rPr lang="en-US" sz="1600" b="1" smtClean="0">
              <a:solidFill>
                <a:srgbClr val="2514FC"/>
              </a:solidFill>
              <a:latin typeface="Times New Roman" panose="02020603050405020304" pitchFamily="18" charset="0"/>
              <a:cs typeface="Times New Roman" panose="02020603050405020304" pitchFamily="18" charset="0"/>
            </a:rPr>
            <a:t>Sở</a:t>
          </a:r>
          <a:r>
            <a:rPr lang="vi-VN" sz="1600" b="1" smtClean="0">
              <a:solidFill>
                <a:srgbClr val="2514FC"/>
              </a:solidFill>
              <a:latin typeface="Times New Roman" panose="02020603050405020304" pitchFamily="18" charset="0"/>
              <a:cs typeface="Times New Roman" panose="02020603050405020304" pitchFamily="18" charset="0"/>
            </a:rPr>
            <a:t> </a:t>
          </a:r>
          <a:r>
            <a:rPr lang="vi-VN" sz="1600" b="1" dirty="0">
              <a:solidFill>
                <a:srgbClr val="2514FC"/>
              </a:solidFill>
              <a:latin typeface="Times New Roman" panose="02020603050405020304" pitchFamily="18" charset="0"/>
              <a:cs typeface="Times New Roman" panose="02020603050405020304" pitchFamily="18" charset="0"/>
            </a:rPr>
            <a:t>Giáo dục và Đào tạo </a:t>
          </a:r>
          <a:endParaRPr lang="en-US" sz="1600" b="1" dirty="0">
            <a:solidFill>
              <a:srgbClr val="2514FC"/>
            </a:solidFill>
          </a:endParaRPr>
        </a:p>
      </dgm:t>
    </dgm:pt>
    <dgm:pt modelId="{9CB4BF0B-27CE-4D9E-BEC8-C271D8327DAD}" type="parTrans" cxnId="{F600ACF7-6D15-4EED-9CDF-67F55B954C1D}">
      <dgm:prSet/>
      <dgm:spPr/>
      <dgm:t>
        <a:bodyPr/>
        <a:lstStyle/>
        <a:p>
          <a:endParaRPr lang="en-US" sz="1600"/>
        </a:p>
      </dgm:t>
    </dgm:pt>
    <dgm:pt modelId="{C0D876B3-EDBB-4ADC-BA69-6CAA3DA32E7F}" type="sibTrans" cxnId="{F600ACF7-6D15-4EED-9CDF-67F55B954C1D}">
      <dgm:prSet/>
      <dgm:spPr/>
      <dgm:t>
        <a:bodyPr/>
        <a:lstStyle/>
        <a:p>
          <a:endParaRPr lang="en-US" sz="1600"/>
        </a:p>
      </dgm:t>
    </dgm:pt>
    <dgm:pt modelId="{00E44233-02D2-4017-BFF9-9A0C9061BC08}">
      <dgm:prSet phldrT="[Text]" custT="1"/>
      <dgm:spPr>
        <a:solidFill>
          <a:srgbClr val="FFFFCC"/>
        </a:solidFill>
      </dgm:spPr>
      <dgm:t>
        <a:bodyPr/>
        <a:lstStyle/>
        <a:p>
          <a:pPr algn="just">
            <a:lnSpc>
              <a:spcPct val="100000"/>
            </a:lnSpc>
            <a:spcBef>
              <a:spcPts val="600"/>
            </a:spcBef>
            <a:spcAft>
              <a:spcPts val="600"/>
            </a:spcAft>
          </a:pPr>
          <a:r>
            <a:rPr lang="en-US" sz="1600" dirty="0">
              <a:solidFill>
                <a:srgbClr val="2514FC"/>
              </a:solidFill>
              <a:latin typeface="Times New Roman" panose="02020603050405020304" pitchFamily="18" charset="0"/>
              <a:cs typeface="Times New Roman" panose="02020603050405020304" pitchFamily="18" charset="0"/>
            </a:rPr>
            <a:t>- </a:t>
          </a:r>
          <a:r>
            <a:rPr lang="en-US" sz="1600" dirty="0" err="1">
              <a:solidFill>
                <a:srgbClr val="2514FC"/>
              </a:solidFill>
              <a:latin typeface="Times New Roman" panose="02020603050405020304" pitchFamily="18" charset="0"/>
              <a:cs typeface="Times New Roman" panose="02020603050405020304" pitchFamily="18" charset="0"/>
            </a:rPr>
            <a:t>Có</a:t>
          </a:r>
          <a:r>
            <a:rPr lang="en-US" sz="1600" dirty="0">
              <a:solidFill>
                <a:srgbClr val="2514FC"/>
              </a:solidFill>
              <a:latin typeface="Times New Roman" panose="02020603050405020304" pitchFamily="18" charset="0"/>
              <a:cs typeface="Times New Roman" panose="02020603050405020304" pitchFamily="18" charset="0"/>
            </a:rPr>
            <a:t> </a:t>
          </a:r>
          <a:r>
            <a:rPr lang="vi-VN" sz="1600" dirty="0">
              <a:solidFill>
                <a:srgbClr val="2514FC"/>
              </a:solidFill>
              <a:latin typeface="Times New Roman" panose="02020603050405020304" pitchFamily="18" charset="0"/>
              <a:cs typeface="Times New Roman" panose="02020603050405020304" pitchFamily="18" charset="0"/>
            </a:rPr>
            <a:t>văn bản chỉ đạo định biên cho</a:t>
          </a:r>
          <a:r>
            <a:rPr lang="en-US" sz="1600" dirty="0">
              <a:solidFill>
                <a:srgbClr val="2514FC"/>
              </a:solidFill>
              <a:latin typeface="Times New Roman" panose="02020603050405020304" pitchFamily="18" charset="0"/>
              <a:cs typeface="Times New Roman" panose="02020603050405020304" pitchFamily="18" charset="0"/>
            </a:rPr>
            <a:t> </a:t>
          </a:r>
          <a:r>
            <a:rPr lang="vi-VN" sz="1600" dirty="0">
              <a:solidFill>
                <a:srgbClr val="2514FC"/>
              </a:solidFill>
              <a:latin typeface="Times New Roman" panose="02020603050405020304" pitchFamily="18" charset="0"/>
              <a:cs typeface="Times New Roman" panose="02020603050405020304" pitchFamily="18" charset="0"/>
            </a:rPr>
            <a:t>ngành giáo dục </a:t>
          </a:r>
          <a:r>
            <a:rPr lang="en-US" sz="1600" dirty="0" err="1">
              <a:solidFill>
                <a:srgbClr val="2514FC"/>
              </a:solidFill>
              <a:latin typeface="Times New Roman" panose="02020603050405020304" pitchFamily="18" charset="0"/>
              <a:cs typeface="Times New Roman" panose="02020603050405020304" pitchFamily="18" charset="0"/>
            </a:rPr>
            <a:t>thực</a:t>
          </a:r>
          <a:r>
            <a:rPr lang="en-US" sz="1600" dirty="0">
              <a:solidFill>
                <a:srgbClr val="2514FC"/>
              </a:solidFill>
              <a:latin typeface="Times New Roman" panose="02020603050405020304" pitchFamily="18" charset="0"/>
              <a:cs typeface="Times New Roman" panose="02020603050405020304" pitchFamily="18" charset="0"/>
            </a:rPr>
            <a:t> </a:t>
          </a:r>
          <a:r>
            <a:rPr lang="en-US" sz="1600" dirty="0" err="1">
              <a:solidFill>
                <a:srgbClr val="2514FC"/>
              </a:solidFill>
              <a:latin typeface="Times New Roman" panose="02020603050405020304" pitchFamily="18" charset="0"/>
              <a:cs typeface="Times New Roman" panose="02020603050405020304" pitchFamily="18" charset="0"/>
            </a:rPr>
            <a:t>hiện</a:t>
          </a:r>
          <a:r>
            <a:rPr lang="en-US" sz="1600" dirty="0">
              <a:solidFill>
                <a:srgbClr val="2514FC"/>
              </a:solidFill>
              <a:latin typeface="Times New Roman" panose="02020603050405020304" pitchFamily="18" charset="0"/>
              <a:cs typeface="Times New Roman" panose="02020603050405020304" pitchFamily="18" charset="0"/>
            </a:rPr>
            <a:t> </a:t>
          </a:r>
          <a:r>
            <a:rPr lang="vi-VN" sz="1600" dirty="0">
              <a:solidFill>
                <a:srgbClr val="2514FC"/>
              </a:solidFill>
              <a:latin typeface="Times New Roman" panose="02020603050405020304" pitchFamily="18" charset="0"/>
              <a:cs typeface="Times New Roman" panose="02020603050405020304" pitchFamily="18" charset="0"/>
            </a:rPr>
            <a:t>Chương trình</a:t>
          </a:r>
          <a:r>
            <a:rPr lang="en-US" sz="1600" dirty="0">
              <a:solidFill>
                <a:srgbClr val="2514FC"/>
              </a:solidFill>
              <a:latin typeface="Times New Roman" panose="02020603050405020304" pitchFamily="18" charset="0"/>
              <a:cs typeface="Times New Roman" panose="02020603050405020304" pitchFamily="18" charset="0"/>
            </a:rPr>
            <a:t>;</a:t>
          </a:r>
        </a:p>
        <a:p>
          <a:pPr algn="just">
            <a:lnSpc>
              <a:spcPct val="100000"/>
            </a:lnSpc>
            <a:spcBef>
              <a:spcPts val="600"/>
            </a:spcBef>
            <a:spcAft>
              <a:spcPts val="600"/>
            </a:spcAft>
          </a:pPr>
          <a:r>
            <a:rPr lang="en-US" sz="1600" dirty="0">
              <a:solidFill>
                <a:srgbClr val="0033CC"/>
              </a:solidFill>
              <a:latin typeface="Times New Roman" panose="02020603050405020304" pitchFamily="18" charset="0"/>
              <a:cs typeface="Times New Roman" panose="02020603050405020304" pitchFamily="18" charset="0"/>
            </a:rPr>
            <a:t>- C</a:t>
          </a:r>
          <a:r>
            <a:rPr lang="vi-VN" sz="1600" dirty="0">
              <a:solidFill>
                <a:srgbClr val="0033CC"/>
              </a:solidFill>
              <a:latin typeface="Times New Roman" panose="02020603050405020304" pitchFamily="18" charset="0"/>
              <a:cs typeface="Times New Roman" panose="02020603050405020304" pitchFamily="18" charset="0"/>
            </a:rPr>
            <a:t>ăn cứ để tuyển giáo viê</a:t>
          </a:r>
          <a:r>
            <a:rPr lang="en-US" sz="1600" dirty="0">
              <a:solidFill>
                <a:srgbClr val="0033CC"/>
              </a:solidFill>
              <a:latin typeface="Times New Roman" panose="02020603050405020304" pitchFamily="18" charset="0"/>
              <a:cs typeface="Times New Roman" panose="02020603050405020304" pitchFamily="18" charset="0"/>
            </a:rPr>
            <a:t>n, </a:t>
          </a:r>
          <a:r>
            <a:rPr lang="vi-VN" sz="1600" dirty="0">
              <a:solidFill>
                <a:srgbClr val="0033CC"/>
              </a:solidFill>
              <a:latin typeface="Times New Roman" panose="02020603050405020304" pitchFamily="18" charset="0"/>
              <a:cs typeface="Times New Roman" panose="02020603050405020304" pitchFamily="18" charset="0"/>
            </a:rPr>
            <a:t>bổ sung vào vị trí việc làm đối với giáo viên môn Tin học</a:t>
          </a:r>
          <a:r>
            <a:rPr lang="en-US" sz="1600" dirty="0">
              <a:solidFill>
                <a:srgbClr val="0033CC"/>
              </a:solidFill>
              <a:latin typeface="Times New Roman" panose="02020603050405020304" pitchFamily="18" charset="0"/>
              <a:cs typeface="Times New Roman" panose="02020603050405020304" pitchFamily="18" charset="0"/>
            </a:rPr>
            <a:t>, </a:t>
          </a:r>
          <a:r>
            <a:rPr lang="vi-VN" sz="1600" dirty="0">
              <a:solidFill>
                <a:srgbClr val="0033CC"/>
              </a:solidFill>
              <a:latin typeface="Times New Roman" panose="02020603050405020304" pitchFamily="18" charset="0"/>
              <a:cs typeface="Times New Roman" panose="02020603050405020304" pitchFamily="18" charset="0"/>
            </a:rPr>
            <a:t>Tiếng Anh</a:t>
          </a:r>
          <a:r>
            <a:rPr lang="en-US" sz="1600" dirty="0">
              <a:solidFill>
                <a:srgbClr val="0033CC"/>
              </a:solidFill>
              <a:latin typeface="Times New Roman" panose="02020603050405020304" pitchFamily="18" charset="0"/>
              <a:cs typeface="Times New Roman" panose="02020603050405020304" pitchFamily="18" charset="0"/>
            </a:rPr>
            <a:t>;</a:t>
          </a:r>
          <a:endParaRPr lang="en-US" sz="1600" dirty="0">
            <a:solidFill>
              <a:srgbClr val="2514FC"/>
            </a:solidFill>
            <a:latin typeface="Times New Roman" panose="02020603050405020304" pitchFamily="18" charset="0"/>
            <a:cs typeface="Times New Roman" panose="02020603050405020304" pitchFamily="18" charset="0"/>
          </a:endParaRPr>
        </a:p>
      </dgm:t>
    </dgm:pt>
    <dgm:pt modelId="{810953C7-3F5C-4124-920D-C62388685BAE}" type="parTrans" cxnId="{4A36DA2C-49CB-46F8-9776-DA7734507E5A}">
      <dgm:prSet/>
      <dgm:spPr/>
      <dgm:t>
        <a:bodyPr/>
        <a:lstStyle/>
        <a:p>
          <a:endParaRPr lang="en-US" sz="1600"/>
        </a:p>
      </dgm:t>
    </dgm:pt>
    <dgm:pt modelId="{813A752F-6303-419C-BACB-CD74A3665FC4}" type="sibTrans" cxnId="{4A36DA2C-49CB-46F8-9776-DA7734507E5A}">
      <dgm:prSet/>
      <dgm:spPr/>
      <dgm:t>
        <a:bodyPr/>
        <a:lstStyle/>
        <a:p>
          <a:endParaRPr lang="en-US" sz="1600"/>
        </a:p>
      </dgm:t>
    </dgm:pt>
    <dgm:pt modelId="{0DEEE2DC-746F-423A-AC0B-3E3C5D6C522A}">
      <dgm:prSet phldrT="[Text]" custT="1"/>
      <dgm:spPr>
        <a:solidFill>
          <a:schemeClr val="accent4">
            <a:lumMod val="20000"/>
            <a:lumOff val="80000"/>
          </a:schemeClr>
        </a:solidFill>
        <a:ln>
          <a:solidFill>
            <a:srgbClr val="FF0000"/>
          </a:solidFill>
        </a:ln>
      </dgm:spPr>
      <dgm:t>
        <a:bodyPr/>
        <a:lstStyle/>
        <a:p>
          <a:r>
            <a:rPr lang="vi-VN" sz="1600" b="1" dirty="0">
              <a:solidFill>
                <a:srgbClr val="2514FC"/>
              </a:solidFill>
              <a:latin typeface="Times New Roman" panose="02020603050405020304" pitchFamily="18" charset="0"/>
              <a:cs typeface="Times New Roman" panose="02020603050405020304" pitchFamily="18" charset="0"/>
            </a:rPr>
            <a:t>Chỉ đạo </a:t>
          </a:r>
          <a:r>
            <a:rPr lang="vi-VN" sz="1600" b="1">
              <a:solidFill>
                <a:srgbClr val="2514FC"/>
              </a:solidFill>
              <a:latin typeface="Times New Roman" panose="02020603050405020304" pitchFamily="18" charset="0"/>
              <a:cs typeface="Times New Roman" panose="02020603050405020304" pitchFamily="18" charset="0"/>
            </a:rPr>
            <a:t>các </a:t>
          </a:r>
          <a:r>
            <a:rPr lang="en-US" sz="1600" b="1" smtClean="0">
              <a:solidFill>
                <a:srgbClr val="2514FC"/>
              </a:solidFill>
              <a:latin typeface="Times New Roman" panose="02020603050405020304" pitchFamily="18" charset="0"/>
              <a:cs typeface="Times New Roman" panose="02020603050405020304" pitchFamily="18" charset="0"/>
            </a:rPr>
            <a:t>Phòng ban</a:t>
          </a:r>
          <a:endParaRPr lang="en-US" sz="1600" b="1" dirty="0">
            <a:solidFill>
              <a:srgbClr val="2514FC"/>
            </a:solidFill>
          </a:endParaRPr>
        </a:p>
      </dgm:t>
    </dgm:pt>
    <dgm:pt modelId="{724C7029-B2FB-4D42-937A-3CB793386520}" type="parTrans" cxnId="{56F62F7A-1230-444C-97AB-32864EE59586}">
      <dgm:prSet/>
      <dgm:spPr/>
      <dgm:t>
        <a:bodyPr/>
        <a:lstStyle/>
        <a:p>
          <a:endParaRPr lang="en-US" sz="1600"/>
        </a:p>
      </dgm:t>
    </dgm:pt>
    <dgm:pt modelId="{02D58F92-C10A-4CF5-94DA-E9E20EF3AD33}" type="sibTrans" cxnId="{56F62F7A-1230-444C-97AB-32864EE59586}">
      <dgm:prSet/>
      <dgm:spPr/>
      <dgm:t>
        <a:bodyPr/>
        <a:lstStyle/>
        <a:p>
          <a:endParaRPr lang="en-US" sz="1600"/>
        </a:p>
      </dgm:t>
    </dgm:pt>
    <dgm:pt modelId="{94C5757B-7D3B-4820-991F-1C5254AECE00}">
      <dgm:prSet phldrT="[Text]" custT="1"/>
      <dgm:spPr>
        <a:solidFill>
          <a:srgbClr val="FFFFCC"/>
        </a:solidFill>
      </dgm:spPr>
      <dgm:t>
        <a:bodyPr/>
        <a:lstStyle/>
        <a:p>
          <a:pPr>
            <a:lnSpc>
              <a:spcPct val="100000"/>
            </a:lnSpc>
            <a:spcBef>
              <a:spcPts val="600"/>
            </a:spcBef>
            <a:spcAft>
              <a:spcPts val="600"/>
            </a:spcAft>
          </a:pPr>
          <a:r>
            <a:rPr lang="en-US" sz="1600" dirty="0">
              <a:solidFill>
                <a:srgbClr val="2514FC"/>
              </a:solidFill>
              <a:latin typeface="Times New Roman" panose="02020603050405020304" pitchFamily="18" charset="0"/>
              <a:cs typeface="Times New Roman" panose="02020603050405020304" pitchFamily="18" charset="0"/>
            </a:rPr>
            <a:t>- KH </a:t>
          </a:r>
          <a:r>
            <a:rPr lang="vi-VN" sz="1600" dirty="0">
              <a:solidFill>
                <a:srgbClr val="2514FC"/>
              </a:solidFill>
              <a:latin typeface="Times New Roman" panose="02020603050405020304" pitchFamily="18" charset="0"/>
              <a:cs typeface="Times New Roman" panose="02020603050405020304" pitchFamily="18" charset="0"/>
            </a:rPr>
            <a:t>đào tạo bồi dưỡng đội ngũ</a:t>
          </a:r>
          <a:r>
            <a:rPr lang="en-US" sz="1600" dirty="0">
              <a:solidFill>
                <a:srgbClr val="2514FC"/>
              </a:solidFill>
              <a:latin typeface="Times New Roman" panose="02020603050405020304" pitchFamily="18" charset="0"/>
              <a:cs typeface="Times New Roman" panose="02020603050405020304" pitchFamily="18" charset="0"/>
            </a:rPr>
            <a:t> GV </a:t>
          </a:r>
          <a:r>
            <a:rPr lang="en-US" sz="1600" dirty="0" err="1">
              <a:solidFill>
                <a:srgbClr val="2514FC"/>
              </a:solidFill>
              <a:latin typeface="Times New Roman" panose="02020603050405020304" pitchFamily="18" charset="0"/>
              <a:cs typeface="Times New Roman" panose="02020603050405020304" pitchFamily="18" charset="0"/>
            </a:rPr>
            <a:t>đại</a:t>
          </a:r>
          <a:r>
            <a:rPr lang="en-US" sz="1600" dirty="0">
              <a:solidFill>
                <a:srgbClr val="2514FC"/>
              </a:solidFill>
              <a:latin typeface="Times New Roman" panose="02020603050405020304" pitchFamily="18" charset="0"/>
              <a:cs typeface="Times New Roman" panose="02020603050405020304" pitchFamily="18" charset="0"/>
            </a:rPr>
            <a:t> </a:t>
          </a:r>
          <a:r>
            <a:rPr lang="en-US" sz="1600" dirty="0" err="1">
              <a:solidFill>
                <a:srgbClr val="2514FC"/>
              </a:solidFill>
              <a:latin typeface="Times New Roman" panose="02020603050405020304" pitchFamily="18" charset="0"/>
              <a:cs typeface="Times New Roman" panose="02020603050405020304" pitchFamily="18" charset="0"/>
            </a:rPr>
            <a:t>trà</a:t>
          </a:r>
          <a:r>
            <a:rPr lang="en-US" sz="1600" dirty="0">
              <a:solidFill>
                <a:srgbClr val="2514FC"/>
              </a:solidFill>
              <a:latin typeface="Times New Roman" panose="02020603050405020304" pitchFamily="18" charset="0"/>
              <a:cs typeface="Times New Roman" panose="02020603050405020304" pitchFamily="18" charset="0"/>
            </a:rPr>
            <a:t>;</a:t>
          </a:r>
        </a:p>
      </dgm:t>
    </dgm:pt>
    <dgm:pt modelId="{D3FAA969-85F2-4450-9F7D-D416C7FF5467}" type="parTrans" cxnId="{BC94FC34-2CAF-430C-B493-B69F2AA79D2C}">
      <dgm:prSet/>
      <dgm:spPr/>
      <dgm:t>
        <a:bodyPr/>
        <a:lstStyle/>
        <a:p>
          <a:endParaRPr lang="en-US" sz="1600"/>
        </a:p>
      </dgm:t>
    </dgm:pt>
    <dgm:pt modelId="{D0C2DC9A-5411-4EEE-8B44-FE62F8D9ADD1}" type="sibTrans" cxnId="{BC94FC34-2CAF-430C-B493-B69F2AA79D2C}">
      <dgm:prSet/>
      <dgm:spPr/>
      <dgm:t>
        <a:bodyPr/>
        <a:lstStyle/>
        <a:p>
          <a:endParaRPr lang="en-US" sz="1600"/>
        </a:p>
      </dgm:t>
    </dgm:pt>
    <dgm:pt modelId="{60E36D66-8515-46BD-AB99-13A68C36922C}">
      <dgm:prSet phldrT="[Text]" custT="1"/>
      <dgm:spPr>
        <a:solidFill>
          <a:srgbClr val="FFFFCC"/>
        </a:solidFill>
      </dgm:spPr>
      <dgm:t>
        <a:bodyPr/>
        <a:lstStyle/>
        <a:p>
          <a:pPr marL="0" marR="0" lvl="0" indent="0" defTabSz="914400" eaLnBrk="1" fontAlgn="auto" latinLnBrk="0" hangingPunct="1">
            <a:lnSpc>
              <a:spcPct val="100000"/>
            </a:lnSpc>
            <a:spcBef>
              <a:spcPts val="600"/>
            </a:spcBef>
            <a:spcAft>
              <a:spcPts val="600"/>
            </a:spcAft>
            <a:buClrTx/>
            <a:buSzTx/>
            <a:buFontTx/>
            <a:buNone/>
            <a:tabLst/>
            <a:defRPr/>
          </a:pPr>
          <a:r>
            <a:rPr lang="en-US" sz="1600" dirty="0">
              <a:solidFill>
                <a:srgbClr val="2514FC"/>
              </a:solidFill>
              <a:latin typeface="Times New Roman" panose="02020603050405020304" pitchFamily="18" charset="0"/>
              <a:cs typeface="Times New Roman" panose="02020603050405020304" pitchFamily="18" charset="0"/>
            </a:rPr>
            <a:t>- </a:t>
          </a:r>
          <a:r>
            <a:rPr lang="en-US" sz="1600" dirty="0" err="1">
              <a:solidFill>
                <a:srgbClr val="2514FC"/>
              </a:solidFill>
              <a:latin typeface="Times New Roman" panose="02020603050405020304" pitchFamily="18" charset="0"/>
              <a:cs typeface="Times New Roman" panose="02020603050405020304" pitchFamily="18" charset="0"/>
            </a:rPr>
            <a:t>Quy</a:t>
          </a:r>
          <a:r>
            <a:rPr lang="en-US" sz="1600" dirty="0">
              <a:solidFill>
                <a:srgbClr val="2514FC"/>
              </a:solidFill>
              <a:latin typeface="Times New Roman" panose="02020603050405020304" pitchFamily="18" charset="0"/>
              <a:cs typeface="Times New Roman" panose="02020603050405020304" pitchFamily="18" charset="0"/>
            </a:rPr>
            <a:t> </a:t>
          </a:r>
          <a:r>
            <a:rPr lang="en-US" sz="1600" dirty="0" err="1">
              <a:solidFill>
                <a:srgbClr val="2514FC"/>
              </a:solidFill>
              <a:latin typeface="Times New Roman" panose="02020603050405020304" pitchFamily="18" charset="0"/>
              <a:cs typeface="Times New Roman" panose="02020603050405020304" pitchFamily="18" charset="0"/>
            </a:rPr>
            <a:t>hoạch</a:t>
          </a:r>
          <a:r>
            <a:rPr lang="en-US" sz="1600" dirty="0">
              <a:solidFill>
                <a:srgbClr val="2514FC"/>
              </a:solidFill>
              <a:latin typeface="Times New Roman" panose="02020603050405020304" pitchFamily="18" charset="0"/>
              <a:cs typeface="Times New Roman" panose="02020603050405020304" pitchFamily="18" charset="0"/>
            </a:rPr>
            <a:t> </a:t>
          </a:r>
          <a:r>
            <a:rPr lang="en-US" sz="1600" dirty="0" err="1">
              <a:solidFill>
                <a:srgbClr val="2514FC"/>
              </a:solidFill>
              <a:latin typeface="Times New Roman" panose="02020603050405020304" pitchFamily="18" charset="0"/>
              <a:cs typeface="Times New Roman" panose="02020603050405020304" pitchFamily="18" charset="0"/>
            </a:rPr>
            <a:t>và</a:t>
          </a:r>
          <a:r>
            <a:rPr lang="en-US" sz="1600" dirty="0">
              <a:solidFill>
                <a:srgbClr val="2514FC"/>
              </a:solidFill>
              <a:latin typeface="Times New Roman" panose="02020603050405020304" pitchFamily="18" charset="0"/>
              <a:cs typeface="Times New Roman" panose="02020603050405020304" pitchFamily="18" charset="0"/>
            </a:rPr>
            <a:t> </a:t>
          </a:r>
          <a:r>
            <a:rPr lang="en-US" sz="1600" dirty="0" err="1">
              <a:solidFill>
                <a:srgbClr val="2514FC"/>
              </a:solidFill>
              <a:latin typeface="Times New Roman" panose="02020603050405020304" pitchFamily="18" charset="0"/>
              <a:cs typeface="Times New Roman" panose="02020603050405020304" pitchFamily="18" charset="0"/>
            </a:rPr>
            <a:t>xây</a:t>
          </a:r>
          <a:r>
            <a:rPr lang="en-US" sz="1600" dirty="0">
              <a:solidFill>
                <a:srgbClr val="2514FC"/>
              </a:solidFill>
              <a:latin typeface="Times New Roman" panose="02020603050405020304" pitchFamily="18" charset="0"/>
              <a:cs typeface="Times New Roman" panose="02020603050405020304" pitchFamily="18" charset="0"/>
            </a:rPr>
            <a:t> </a:t>
          </a:r>
          <a:r>
            <a:rPr lang="en-US" sz="1600" dirty="0" err="1">
              <a:solidFill>
                <a:srgbClr val="2514FC"/>
              </a:solidFill>
              <a:latin typeface="Times New Roman" panose="02020603050405020304" pitchFamily="18" charset="0"/>
              <a:cs typeface="Times New Roman" panose="02020603050405020304" pitchFamily="18" charset="0"/>
            </a:rPr>
            <a:t>dựng</a:t>
          </a:r>
          <a:r>
            <a:rPr lang="en-US" sz="1600" dirty="0">
              <a:solidFill>
                <a:srgbClr val="2514FC"/>
              </a:solidFill>
              <a:latin typeface="Times New Roman" panose="02020603050405020304" pitchFamily="18" charset="0"/>
              <a:cs typeface="Times New Roman" panose="02020603050405020304" pitchFamily="18" charset="0"/>
            </a:rPr>
            <a:t> </a:t>
          </a:r>
          <a:r>
            <a:rPr lang="en-US" sz="1600" dirty="0" err="1">
              <a:solidFill>
                <a:srgbClr val="2514FC"/>
              </a:solidFill>
              <a:latin typeface="Times New Roman" panose="02020603050405020304" pitchFamily="18" charset="0"/>
              <a:cs typeface="Times New Roman" panose="02020603050405020304" pitchFamily="18" charset="0"/>
            </a:rPr>
            <a:t>mạng</a:t>
          </a:r>
          <a:r>
            <a:rPr lang="en-US" sz="1600" dirty="0">
              <a:solidFill>
                <a:srgbClr val="2514FC"/>
              </a:solidFill>
              <a:latin typeface="Times New Roman" panose="02020603050405020304" pitchFamily="18" charset="0"/>
              <a:cs typeface="Times New Roman" panose="02020603050405020304" pitchFamily="18" charset="0"/>
            </a:rPr>
            <a:t> </a:t>
          </a:r>
          <a:r>
            <a:rPr lang="en-US" sz="1600" dirty="0" err="1">
              <a:solidFill>
                <a:srgbClr val="2514FC"/>
              </a:solidFill>
              <a:latin typeface="Times New Roman" panose="02020603050405020304" pitchFamily="18" charset="0"/>
              <a:cs typeface="Times New Roman" panose="02020603050405020304" pitchFamily="18" charset="0"/>
            </a:rPr>
            <a:t>lưới</a:t>
          </a:r>
          <a:r>
            <a:rPr lang="en-US" sz="1600" dirty="0">
              <a:solidFill>
                <a:srgbClr val="2514FC"/>
              </a:solidFill>
              <a:latin typeface="Times New Roman" panose="02020603050405020304" pitchFamily="18" charset="0"/>
              <a:cs typeface="Times New Roman" panose="02020603050405020304" pitchFamily="18" charset="0"/>
            </a:rPr>
            <a:t> </a:t>
          </a:r>
          <a:r>
            <a:rPr lang="en-US" sz="1600" dirty="0" err="1">
              <a:solidFill>
                <a:srgbClr val="2514FC"/>
              </a:solidFill>
              <a:latin typeface="Times New Roman" panose="02020603050405020304" pitchFamily="18" charset="0"/>
              <a:cs typeface="Times New Roman" panose="02020603050405020304" pitchFamily="18" charset="0"/>
            </a:rPr>
            <a:t>trường</a:t>
          </a:r>
          <a:r>
            <a:rPr lang="en-US" sz="1600" dirty="0">
              <a:solidFill>
                <a:srgbClr val="2514FC"/>
              </a:solidFill>
              <a:latin typeface="Times New Roman" panose="02020603050405020304" pitchFamily="18" charset="0"/>
              <a:cs typeface="Times New Roman" panose="02020603050405020304" pitchFamily="18" charset="0"/>
            </a:rPr>
            <a:t> </a:t>
          </a:r>
          <a:r>
            <a:rPr lang="en-US" sz="1600" dirty="0" err="1">
              <a:solidFill>
                <a:srgbClr val="2514FC"/>
              </a:solidFill>
              <a:latin typeface="Times New Roman" panose="02020603050405020304" pitchFamily="18" charset="0"/>
              <a:cs typeface="Times New Roman" panose="02020603050405020304" pitchFamily="18" charset="0"/>
            </a:rPr>
            <a:t>lớp</a:t>
          </a:r>
          <a:r>
            <a:rPr lang="en-US" sz="1600" dirty="0">
              <a:solidFill>
                <a:srgbClr val="2514FC"/>
              </a:solidFill>
              <a:latin typeface="Times New Roman" panose="02020603050405020304" pitchFamily="18" charset="0"/>
              <a:cs typeface="Times New Roman" panose="02020603050405020304" pitchFamily="18" charset="0"/>
            </a:rPr>
            <a:t>, </a:t>
          </a:r>
          <a:r>
            <a:rPr lang="en-US" sz="1600" dirty="0" err="1">
              <a:solidFill>
                <a:srgbClr val="2514FC"/>
              </a:solidFill>
              <a:latin typeface="Times New Roman" panose="02020603050405020304" pitchFamily="18" charset="0"/>
              <a:cs typeface="Times New Roman" panose="02020603050405020304" pitchFamily="18" charset="0"/>
            </a:rPr>
            <a:t>tuyển</a:t>
          </a:r>
          <a:r>
            <a:rPr lang="en-US" sz="1600" dirty="0">
              <a:solidFill>
                <a:srgbClr val="2514FC"/>
              </a:solidFill>
              <a:latin typeface="Times New Roman" panose="02020603050405020304" pitchFamily="18" charset="0"/>
              <a:cs typeface="Times New Roman" panose="02020603050405020304" pitchFamily="18" charset="0"/>
            </a:rPr>
            <a:t> </a:t>
          </a:r>
          <a:r>
            <a:rPr lang="en-US" sz="1600" dirty="0" err="1">
              <a:solidFill>
                <a:srgbClr val="2514FC"/>
              </a:solidFill>
              <a:latin typeface="Times New Roman" panose="02020603050405020304" pitchFamily="18" charset="0"/>
              <a:cs typeface="Times New Roman" panose="02020603050405020304" pitchFamily="18" charset="0"/>
            </a:rPr>
            <a:t>dụng</a:t>
          </a:r>
          <a:r>
            <a:rPr lang="en-US" sz="1600" dirty="0">
              <a:solidFill>
                <a:srgbClr val="2514FC"/>
              </a:solidFill>
              <a:latin typeface="Times New Roman" panose="02020603050405020304" pitchFamily="18" charset="0"/>
              <a:cs typeface="Times New Roman" panose="02020603050405020304" pitchFamily="18" charset="0"/>
            </a:rPr>
            <a:t> </a:t>
          </a:r>
          <a:r>
            <a:rPr lang="en-US" sz="1600" dirty="0" err="1">
              <a:solidFill>
                <a:srgbClr val="2514FC"/>
              </a:solidFill>
              <a:latin typeface="Times New Roman" panose="02020603050405020304" pitchFamily="18" charset="0"/>
              <a:cs typeface="Times New Roman" panose="02020603050405020304" pitchFamily="18" charset="0"/>
            </a:rPr>
            <a:t>giáo</a:t>
          </a:r>
          <a:r>
            <a:rPr lang="en-US" sz="1600" dirty="0">
              <a:solidFill>
                <a:srgbClr val="2514FC"/>
              </a:solidFill>
              <a:latin typeface="Times New Roman" panose="02020603050405020304" pitchFamily="18" charset="0"/>
              <a:cs typeface="Times New Roman" panose="02020603050405020304" pitchFamily="18" charset="0"/>
            </a:rPr>
            <a:t> </a:t>
          </a:r>
          <a:r>
            <a:rPr lang="en-US" sz="1600" dirty="0" err="1">
              <a:solidFill>
                <a:srgbClr val="2514FC"/>
              </a:solidFill>
              <a:latin typeface="Times New Roman" panose="02020603050405020304" pitchFamily="18" charset="0"/>
              <a:cs typeface="Times New Roman" panose="02020603050405020304" pitchFamily="18" charset="0"/>
            </a:rPr>
            <a:t>viên</a:t>
          </a:r>
          <a:r>
            <a:rPr lang="en-US" sz="1600" dirty="0">
              <a:solidFill>
                <a:srgbClr val="2514FC"/>
              </a:solidFill>
              <a:latin typeface="Times New Roman" panose="02020603050405020304" pitchFamily="18" charset="0"/>
              <a:cs typeface="Times New Roman" panose="02020603050405020304" pitchFamily="18" charset="0"/>
            </a:rPr>
            <a:t>;</a:t>
          </a:r>
        </a:p>
        <a:p>
          <a:pPr marL="0" lvl="0" defTabSz="622300">
            <a:lnSpc>
              <a:spcPct val="100000"/>
            </a:lnSpc>
            <a:spcBef>
              <a:spcPts val="600"/>
            </a:spcBef>
            <a:spcAft>
              <a:spcPts val="600"/>
            </a:spcAft>
            <a:buNone/>
          </a:pPr>
          <a:r>
            <a:rPr lang="en-US" sz="1600">
              <a:solidFill>
                <a:srgbClr val="2514FC"/>
              </a:solidFill>
              <a:latin typeface="Times New Roman" panose="02020603050405020304" pitchFamily="18" charset="0"/>
              <a:cs typeface="Times New Roman" panose="02020603050405020304" pitchFamily="18" charset="0"/>
            </a:rPr>
            <a:t> </a:t>
          </a:r>
          <a:r>
            <a:rPr lang="en-US" sz="1600" smtClean="0">
              <a:solidFill>
                <a:srgbClr val="2514FC"/>
              </a:solidFill>
              <a:latin typeface="Times New Roman" panose="02020603050405020304" pitchFamily="18" charset="0"/>
              <a:cs typeface="Times New Roman" panose="02020603050405020304" pitchFamily="18" charset="0"/>
            </a:rPr>
            <a:t>- T</a:t>
          </a:r>
          <a:r>
            <a:rPr lang="vi-VN" sz="1600" smtClean="0">
              <a:solidFill>
                <a:srgbClr val="2514FC"/>
              </a:solidFill>
              <a:latin typeface="Times New Roman" panose="02020603050405020304" pitchFamily="18" charset="0"/>
              <a:cs typeface="Times New Roman" panose="02020603050405020304" pitchFamily="18" charset="0"/>
            </a:rPr>
            <a:t>hực hiện đầy đủ những nhiệm vụ theo phân công để đảm bảo tiến độ triển khai chương trình</a:t>
          </a:r>
          <a:r>
            <a:rPr lang="en-US" sz="1600" smtClean="0">
              <a:solidFill>
                <a:srgbClr val="2514FC"/>
              </a:solidFill>
              <a:latin typeface="Times New Roman" panose="02020603050405020304" pitchFamily="18" charset="0"/>
              <a:cs typeface="Times New Roman" panose="02020603050405020304" pitchFamily="18" charset="0"/>
            </a:rPr>
            <a:t>.</a:t>
          </a:r>
          <a:endParaRPr lang="en-US" sz="1600" dirty="0">
            <a:solidFill>
              <a:srgbClr val="2514FC"/>
            </a:solidFill>
            <a:latin typeface="Times New Roman" panose="02020603050405020304" pitchFamily="18" charset="0"/>
            <a:cs typeface="Times New Roman" panose="02020603050405020304" pitchFamily="18" charset="0"/>
          </a:endParaRPr>
        </a:p>
      </dgm:t>
    </dgm:pt>
    <dgm:pt modelId="{0226D626-9FD7-46B0-AAD4-54EEF3A9A1E9}" type="parTrans" cxnId="{0DEF8958-4932-4866-A0D6-5BC9139D9596}">
      <dgm:prSet/>
      <dgm:spPr/>
      <dgm:t>
        <a:bodyPr/>
        <a:lstStyle/>
        <a:p>
          <a:endParaRPr lang="en-US" sz="1600"/>
        </a:p>
      </dgm:t>
    </dgm:pt>
    <dgm:pt modelId="{90BE2DE6-ABFE-4EE0-870B-8F8E29A37616}" type="sibTrans" cxnId="{0DEF8958-4932-4866-A0D6-5BC9139D9596}">
      <dgm:prSet/>
      <dgm:spPr/>
      <dgm:t>
        <a:bodyPr/>
        <a:lstStyle/>
        <a:p>
          <a:endParaRPr lang="en-US" sz="1600"/>
        </a:p>
      </dgm:t>
    </dgm:pt>
    <dgm:pt modelId="{45955B5A-B781-4014-A16A-E4946863AF69}" type="pres">
      <dgm:prSet presAssocID="{652AC3DD-D610-4547-BE2D-6305FCE3B2FF}" presName="Name0" presStyleCnt="0">
        <dgm:presLayoutVars>
          <dgm:chMax val="5"/>
          <dgm:chPref val="5"/>
          <dgm:dir/>
          <dgm:animLvl val="lvl"/>
        </dgm:presLayoutVars>
      </dgm:prSet>
      <dgm:spPr/>
      <dgm:t>
        <a:bodyPr/>
        <a:lstStyle/>
        <a:p>
          <a:endParaRPr lang="en-US"/>
        </a:p>
      </dgm:t>
    </dgm:pt>
    <dgm:pt modelId="{A58EDB25-8BDB-4961-BE08-0865FC1C02B3}" type="pres">
      <dgm:prSet presAssocID="{4B2422AA-C6BC-415C-BAD1-F116345C9B7B}" presName="parentText1" presStyleLbl="node1" presStyleIdx="0" presStyleCnt="3" custLinFactNeighborX="290" custLinFactNeighborY="-11597">
        <dgm:presLayoutVars>
          <dgm:chMax/>
          <dgm:chPref val="3"/>
          <dgm:bulletEnabled val="1"/>
        </dgm:presLayoutVars>
      </dgm:prSet>
      <dgm:spPr/>
      <dgm:t>
        <a:bodyPr/>
        <a:lstStyle/>
        <a:p>
          <a:endParaRPr lang="en-US"/>
        </a:p>
      </dgm:t>
    </dgm:pt>
    <dgm:pt modelId="{6878B86F-8540-4D34-A4E2-B1B9A3CE8542}" type="pres">
      <dgm:prSet presAssocID="{4B2422AA-C6BC-415C-BAD1-F116345C9B7B}" presName="childText1" presStyleLbl="solidAlignAcc1" presStyleIdx="0" presStyleCnt="3" custLinFactNeighborX="162" custLinFactNeighborY="-6105">
        <dgm:presLayoutVars>
          <dgm:chMax val="0"/>
          <dgm:chPref val="0"/>
          <dgm:bulletEnabled val="1"/>
        </dgm:presLayoutVars>
      </dgm:prSet>
      <dgm:spPr/>
      <dgm:t>
        <a:bodyPr/>
        <a:lstStyle/>
        <a:p>
          <a:endParaRPr lang="en-US"/>
        </a:p>
      </dgm:t>
    </dgm:pt>
    <dgm:pt modelId="{98503F5F-F061-4E45-A459-7C1208F94077}" type="pres">
      <dgm:prSet presAssocID="{216CFC68-0D75-4402-BCC1-6A5DBD095866}" presName="parentText2" presStyleLbl="node1" presStyleIdx="1" presStyleCnt="3" custLinFactNeighborX="-72" custLinFactNeighborY="6752">
        <dgm:presLayoutVars>
          <dgm:chMax/>
          <dgm:chPref val="3"/>
          <dgm:bulletEnabled val="1"/>
        </dgm:presLayoutVars>
      </dgm:prSet>
      <dgm:spPr/>
      <dgm:t>
        <a:bodyPr/>
        <a:lstStyle/>
        <a:p>
          <a:endParaRPr lang="en-US"/>
        </a:p>
      </dgm:t>
    </dgm:pt>
    <dgm:pt modelId="{2CACD742-F6DE-4919-9058-A4C885DF931F}" type="pres">
      <dgm:prSet presAssocID="{216CFC68-0D75-4402-BCC1-6A5DBD095866}" presName="childText2" presStyleLbl="solidAlignAcc1" presStyleIdx="1" presStyleCnt="3" custScaleY="82971" custLinFactNeighborX="-325" custLinFactNeighborY="-7930">
        <dgm:presLayoutVars>
          <dgm:chMax val="0"/>
          <dgm:chPref val="0"/>
          <dgm:bulletEnabled val="1"/>
        </dgm:presLayoutVars>
      </dgm:prSet>
      <dgm:spPr/>
      <dgm:t>
        <a:bodyPr/>
        <a:lstStyle/>
        <a:p>
          <a:endParaRPr lang="en-US"/>
        </a:p>
      </dgm:t>
    </dgm:pt>
    <dgm:pt modelId="{A4D89892-E8B2-4149-90BC-186D0CC204BC}" type="pres">
      <dgm:prSet presAssocID="{0DEEE2DC-746F-423A-AC0B-3E3C5D6C522A}" presName="parentText3" presStyleLbl="node1" presStyleIdx="2" presStyleCnt="3" custLinFactNeighborX="391" custLinFactNeighborY="18663">
        <dgm:presLayoutVars>
          <dgm:chMax/>
          <dgm:chPref val="3"/>
          <dgm:bulletEnabled val="1"/>
        </dgm:presLayoutVars>
      </dgm:prSet>
      <dgm:spPr/>
      <dgm:t>
        <a:bodyPr/>
        <a:lstStyle/>
        <a:p>
          <a:endParaRPr lang="en-US"/>
        </a:p>
      </dgm:t>
    </dgm:pt>
    <dgm:pt modelId="{7E664EDA-435C-45F2-A106-BCD4BEA996C4}" type="pres">
      <dgm:prSet presAssocID="{0DEEE2DC-746F-423A-AC0B-3E3C5D6C522A}" presName="childText3" presStyleLbl="solidAlignAcc1" presStyleIdx="2" presStyleCnt="3" custScaleY="87221" custLinFactNeighborX="213" custLinFactNeighborY="2663">
        <dgm:presLayoutVars>
          <dgm:chMax val="0"/>
          <dgm:chPref val="0"/>
          <dgm:bulletEnabled val="1"/>
        </dgm:presLayoutVars>
      </dgm:prSet>
      <dgm:spPr/>
      <dgm:t>
        <a:bodyPr/>
        <a:lstStyle/>
        <a:p>
          <a:endParaRPr lang="en-US"/>
        </a:p>
      </dgm:t>
    </dgm:pt>
  </dgm:ptLst>
  <dgm:cxnLst>
    <dgm:cxn modelId="{D81305C8-944C-4C0D-8AD6-966AD05519CB}" type="presOf" srcId="{652AC3DD-D610-4547-BE2D-6305FCE3B2FF}" destId="{45955B5A-B781-4014-A16A-E4946863AF69}" srcOrd="0" destOrd="0" presId="urn:microsoft.com/office/officeart/2009/3/layout/IncreasingArrowsProcess"/>
    <dgm:cxn modelId="{2F72E4A1-477E-418C-B944-D75D8E40DCA8}" srcId="{652AC3DD-D610-4547-BE2D-6305FCE3B2FF}" destId="{4B2422AA-C6BC-415C-BAD1-F116345C9B7B}" srcOrd="0" destOrd="0" parTransId="{4A063598-D768-4B56-A745-59FE52CAEB13}" sibTransId="{D4100069-BC22-4BAD-9700-3BF811D66793}"/>
    <dgm:cxn modelId="{4A36DA2C-49CB-46F8-9776-DA7734507E5A}" srcId="{216CFC68-0D75-4402-BCC1-6A5DBD095866}" destId="{00E44233-02D2-4017-BFF9-9A0C9061BC08}" srcOrd="0" destOrd="0" parTransId="{810953C7-3F5C-4124-920D-C62388685BAE}" sibTransId="{813A752F-6303-419C-BACB-CD74A3665FC4}"/>
    <dgm:cxn modelId="{EE6E364D-0B62-41C4-ACDE-F4D3B193B097}" type="presOf" srcId="{0DEEE2DC-746F-423A-AC0B-3E3C5D6C522A}" destId="{A4D89892-E8B2-4149-90BC-186D0CC204BC}" srcOrd="0" destOrd="0" presId="urn:microsoft.com/office/officeart/2009/3/layout/IncreasingArrowsProcess"/>
    <dgm:cxn modelId="{BC94FC34-2CAF-430C-B493-B69F2AA79D2C}" srcId="{4B2422AA-C6BC-415C-BAD1-F116345C9B7B}" destId="{94C5757B-7D3B-4820-991F-1C5254AECE00}" srcOrd="0" destOrd="0" parTransId="{D3FAA969-85F2-4450-9F7D-D416C7FF5467}" sibTransId="{D0C2DC9A-5411-4EEE-8B44-FE62F8D9ADD1}"/>
    <dgm:cxn modelId="{0662E830-4582-468D-A147-1E9703DC5FBE}" type="presOf" srcId="{216CFC68-0D75-4402-BCC1-6A5DBD095866}" destId="{98503F5F-F061-4E45-A459-7C1208F94077}" srcOrd="0" destOrd="0" presId="urn:microsoft.com/office/officeart/2009/3/layout/IncreasingArrowsProcess"/>
    <dgm:cxn modelId="{C076B393-20AF-43DF-BE23-97F4B416FCB9}" type="presOf" srcId="{94C5757B-7D3B-4820-991F-1C5254AECE00}" destId="{6878B86F-8540-4D34-A4E2-B1B9A3CE8542}" srcOrd="0" destOrd="0" presId="urn:microsoft.com/office/officeart/2009/3/layout/IncreasingArrowsProcess"/>
    <dgm:cxn modelId="{2E6ADCE7-5FC6-488B-8D50-A60717407469}" type="presOf" srcId="{BFD33E79-BBA7-4C6A-A5C8-C191CB7C1F93}" destId="{6878B86F-8540-4D34-A4E2-B1B9A3CE8542}" srcOrd="0" destOrd="1" presId="urn:microsoft.com/office/officeart/2009/3/layout/IncreasingArrowsProcess"/>
    <dgm:cxn modelId="{EECB9BAF-F6FD-4E31-9219-15B9E37FA37C}" type="presOf" srcId="{00E44233-02D2-4017-BFF9-9A0C9061BC08}" destId="{2CACD742-F6DE-4919-9058-A4C885DF931F}" srcOrd="0" destOrd="0" presId="urn:microsoft.com/office/officeart/2009/3/layout/IncreasingArrowsProcess"/>
    <dgm:cxn modelId="{69B1E029-9133-4D8F-AD82-C6100BE13B32}" srcId="{4B2422AA-C6BC-415C-BAD1-F116345C9B7B}" destId="{BFD33E79-BBA7-4C6A-A5C8-C191CB7C1F93}" srcOrd="1" destOrd="0" parTransId="{589B7994-6A81-4211-8DDA-CF091A294C59}" sibTransId="{65775832-2801-43F3-B6BD-853367C19BD3}"/>
    <dgm:cxn modelId="{0DEF8958-4932-4866-A0D6-5BC9139D9596}" srcId="{0DEEE2DC-746F-423A-AC0B-3E3C5D6C522A}" destId="{60E36D66-8515-46BD-AB99-13A68C36922C}" srcOrd="0" destOrd="0" parTransId="{0226D626-9FD7-46B0-AAD4-54EEF3A9A1E9}" sibTransId="{90BE2DE6-ABFE-4EE0-870B-8F8E29A37616}"/>
    <dgm:cxn modelId="{56F62F7A-1230-444C-97AB-32864EE59586}" srcId="{652AC3DD-D610-4547-BE2D-6305FCE3B2FF}" destId="{0DEEE2DC-746F-423A-AC0B-3E3C5D6C522A}" srcOrd="2" destOrd="0" parTransId="{724C7029-B2FB-4D42-937A-3CB793386520}" sibTransId="{02D58F92-C10A-4CF5-94DA-E9E20EF3AD33}"/>
    <dgm:cxn modelId="{801BDFE1-0582-40F1-9ADD-7CF575BDFA45}" type="presOf" srcId="{4B2422AA-C6BC-415C-BAD1-F116345C9B7B}" destId="{A58EDB25-8BDB-4961-BE08-0865FC1C02B3}" srcOrd="0" destOrd="0" presId="urn:microsoft.com/office/officeart/2009/3/layout/IncreasingArrowsProcess"/>
    <dgm:cxn modelId="{B13256FD-B305-4D92-A408-7C3E0F215100}" type="presOf" srcId="{60E36D66-8515-46BD-AB99-13A68C36922C}" destId="{7E664EDA-435C-45F2-A106-BCD4BEA996C4}" srcOrd="0" destOrd="0" presId="urn:microsoft.com/office/officeart/2009/3/layout/IncreasingArrowsProcess"/>
    <dgm:cxn modelId="{F600ACF7-6D15-4EED-9CDF-67F55B954C1D}" srcId="{652AC3DD-D610-4547-BE2D-6305FCE3B2FF}" destId="{216CFC68-0D75-4402-BCC1-6A5DBD095866}" srcOrd="1" destOrd="0" parTransId="{9CB4BF0B-27CE-4D9E-BEC8-C271D8327DAD}" sibTransId="{C0D876B3-EDBB-4ADC-BA69-6CAA3DA32E7F}"/>
    <dgm:cxn modelId="{24562DFF-D590-4DD3-B140-9A4B50416A27}" type="presParOf" srcId="{45955B5A-B781-4014-A16A-E4946863AF69}" destId="{A58EDB25-8BDB-4961-BE08-0865FC1C02B3}" srcOrd="0" destOrd="0" presId="urn:microsoft.com/office/officeart/2009/3/layout/IncreasingArrowsProcess"/>
    <dgm:cxn modelId="{66ECFDE4-CC30-4D16-9182-3BEB23FD1052}" type="presParOf" srcId="{45955B5A-B781-4014-A16A-E4946863AF69}" destId="{6878B86F-8540-4D34-A4E2-B1B9A3CE8542}" srcOrd="1" destOrd="0" presId="urn:microsoft.com/office/officeart/2009/3/layout/IncreasingArrowsProcess"/>
    <dgm:cxn modelId="{674F48F3-233C-4B3C-BD02-77E2F15DD592}" type="presParOf" srcId="{45955B5A-B781-4014-A16A-E4946863AF69}" destId="{98503F5F-F061-4E45-A459-7C1208F94077}" srcOrd="2" destOrd="0" presId="urn:microsoft.com/office/officeart/2009/3/layout/IncreasingArrowsProcess"/>
    <dgm:cxn modelId="{E5A8C795-62DD-462B-B3EC-12912568CD7F}" type="presParOf" srcId="{45955B5A-B781-4014-A16A-E4946863AF69}" destId="{2CACD742-F6DE-4919-9058-A4C885DF931F}" srcOrd="3" destOrd="0" presId="urn:microsoft.com/office/officeart/2009/3/layout/IncreasingArrowsProcess"/>
    <dgm:cxn modelId="{26726406-25E5-4D2A-9D5B-EB129E85BC3E}" type="presParOf" srcId="{45955B5A-B781-4014-A16A-E4946863AF69}" destId="{A4D89892-E8B2-4149-90BC-186D0CC204BC}" srcOrd="4" destOrd="0" presId="urn:microsoft.com/office/officeart/2009/3/layout/IncreasingArrowsProcess"/>
    <dgm:cxn modelId="{9A39FC0C-EEFA-4D2B-B995-2E6136BEF9B8}" type="presParOf" srcId="{45955B5A-B781-4014-A16A-E4946863AF69}" destId="{7E664EDA-435C-45F2-A106-BCD4BEA996C4}"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2AC3DD-D610-4547-BE2D-6305FCE3B2FF}"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4B2422AA-C6BC-415C-BAD1-F116345C9B7B}">
      <dgm:prSet phldrT="[Text]" custT="1"/>
      <dgm:spPr>
        <a:solidFill>
          <a:schemeClr val="accent4">
            <a:lumMod val="20000"/>
            <a:lumOff val="80000"/>
          </a:schemeClr>
        </a:solidFill>
        <a:ln>
          <a:solidFill>
            <a:srgbClr val="FF0000"/>
          </a:solidFill>
        </a:ln>
      </dgm:spPr>
      <dgm:t>
        <a:bodyPr/>
        <a:lstStyle/>
        <a:p>
          <a:r>
            <a:rPr lang="en-US" sz="1600" b="1" dirty="0" err="1">
              <a:solidFill>
                <a:srgbClr val="2514FC"/>
              </a:solidFill>
              <a:latin typeface="Times New Roman" panose="02020603050405020304" pitchFamily="18" charset="0"/>
              <a:cs typeface="Times New Roman" panose="02020603050405020304" pitchFamily="18" charset="0"/>
            </a:rPr>
            <a:t>Tham</a:t>
          </a:r>
          <a:r>
            <a:rPr lang="en-US" sz="1600" b="1" dirty="0">
              <a:solidFill>
                <a:srgbClr val="2514FC"/>
              </a:solidFill>
              <a:latin typeface="Times New Roman" panose="02020603050405020304" pitchFamily="18" charset="0"/>
              <a:cs typeface="Times New Roman" panose="02020603050405020304" pitchFamily="18" charset="0"/>
            </a:rPr>
            <a:t> </a:t>
          </a:r>
          <a:r>
            <a:rPr lang="en-US" sz="1600" b="1" dirty="0" err="1">
              <a:solidFill>
                <a:srgbClr val="2514FC"/>
              </a:solidFill>
              <a:latin typeface="Times New Roman" panose="02020603050405020304" pitchFamily="18" charset="0"/>
              <a:cs typeface="Times New Roman" panose="02020603050405020304" pitchFamily="18" charset="0"/>
            </a:rPr>
            <a:t>mưu</a:t>
          </a:r>
          <a:r>
            <a:rPr lang="en-US" sz="1600" b="1" dirty="0">
              <a:solidFill>
                <a:srgbClr val="2514FC"/>
              </a:solidFill>
              <a:latin typeface="Times New Roman" panose="02020603050405020304" pitchFamily="18" charset="0"/>
              <a:cs typeface="Times New Roman" panose="02020603050405020304" pitchFamily="18" charset="0"/>
            </a:rPr>
            <a:t> </a:t>
          </a:r>
          <a:r>
            <a:rPr lang="en-US" sz="1600" b="1" dirty="0" err="1">
              <a:solidFill>
                <a:srgbClr val="2514FC"/>
              </a:solidFill>
              <a:latin typeface="Times New Roman" panose="02020603050405020304" pitchFamily="18" charset="0"/>
              <a:cs typeface="Times New Roman" panose="02020603050405020304" pitchFamily="18" charset="0"/>
            </a:rPr>
            <a:t>với</a:t>
          </a:r>
          <a:r>
            <a:rPr lang="en-US" sz="1600" b="1" dirty="0">
              <a:solidFill>
                <a:srgbClr val="2514FC"/>
              </a:solidFill>
              <a:latin typeface="Times New Roman" panose="02020603050405020304" pitchFamily="18" charset="0"/>
              <a:cs typeface="Times New Roman" panose="02020603050405020304" pitchFamily="18" charset="0"/>
            </a:rPr>
            <a:t> </a:t>
          </a:r>
          <a:r>
            <a:rPr lang="en-US" sz="1600" b="1" dirty="0" err="1">
              <a:solidFill>
                <a:srgbClr val="2514FC"/>
              </a:solidFill>
              <a:latin typeface="Times New Roman" panose="02020603050405020304" pitchFamily="18" charset="0"/>
              <a:cs typeface="Times New Roman" panose="02020603050405020304" pitchFamily="18" charset="0"/>
            </a:rPr>
            <a:t>Ủy</a:t>
          </a:r>
          <a:r>
            <a:rPr lang="en-US" sz="1600" b="1" dirty="0">
              <a:solidFill>
                <a:srgbClr val="2514FC"/>
              </a:solidFill>
              <a:latin typeface="Times New Roman" panose="02020603050405020304" pitchFamily="18" charset="0"/>
              <a:cs typeface="Times New Roman" panose="02020603050405020304" pitchFamily="18" charset="0"/>
            </a:rPr>
            <a:t> ban </a:t>
          </a:r>
          <a:r>
            <a:rPr lang="en-US" sz="1600" b="1" dirty="0" err="1">
              <a:solidFill>
                <a:srgbClr val="2514FC"/>
              </a:solidFill>
              <a:latin typeface="Times New Roman" panose="02020603050405020304" pitchFamily="18" charset="0"/>
              <a:cs typeface="Times New Roman" panose="02020603050405020304" pitchFamily="18" charset="0"/>
            </a:rPr>
            <a:t>nhân</a:t>
          </a:r>
          <a:r>
            <a:rPr lang="en-US" sz="1600" b="1" dirty="0">
              <a:solidFill>
                <a:srgbClr val="2514FC"/>
              </a:solidFill>
              <a:latin typeface="Times New Roman" panose="02020603050405020304" pitchFamily="18" charset="0"/>
              <a:cs typeface="Times New Roman" panose="02020603050405020304" pitchFamily="18" charset="0"/>
            </a:rPr>
            <a:t> </a:t>
          </a:r>
          <a:r>
            <a:rPr lang="en-US" sz="1600" b="1" err="1">
              <a:solidFill>
                <a:srgbClr val="2514FC"/>
              </a:solidFill>
              <a:latin typeface="Times New Roman" panose="02020603050405020304" pitchFamily="18" charset="0"/>
              <a:cs typeface="Times New Roman" panose="02020603050405020304" pitchFamily="18" charset="0"/>
            </a:rPr>
            <a:t>dân</a:t>
          </a:r>
          <a:r>
            <a:rPr lang="en-US" sz="1600" b="1">
              <a:solidFill>
                <a:srgbClr val="2514FC"/>
              </a:solidFill>
              <a:latin typeface="Times New Roman" panose="02020603050405020304" pitchFamily="18" charset="0"/>
              <a:cs typeface="Times New Roman" panose="02020603050405020304" pitchFamily="18" charset="0"/>
            </a:rPr>
            <a:t> </a:t>
          </a:r>
          <a:r>
            <a:rPr lang="en-US" sz="1600" b="1" smtClean="0">
              <a:solidFill>
                <a:srgbClr val="2514FC"/>
              </a:solidFill>
              <a:latin typeface="Times New Roman" panose="02020603050405020304" pitchFamily="18" charset="0"/>
              <a:cs typeface="Times New Roman" panose="02020603050405020304" pitchFamily="18" charset="0"/>
            </a:rPr>
            <a:t>Quận</a:t>
          </a:r>
          <a:endParaRPr lang="en-US" sz="1600" b="1" dirty="0">
            <a:solidFill>
              <a:srgbClr val="2514FC"/>
            </a:solidFill>
          </a:endParaRPr>
        </a:p>
      </dgm:t>
    </dgm:pt>
    <dgm:pt modelId="{4A063598-D768-4B56-A745-59FE52CAEB13}" type="parTrans" cxnId="{2F72E4A1-477E-418C-B944-D75D8E40DCA8}">
      <dgm:prSet/>
      <dgm:spPr/>
      <dgm:t>
        <a:bodyPr/>
        <a:lstStyle/>
        <a:p>
          <a:endParaRPr lang="en-US" sz="1600"/>
        </a:p>
      </dgm:t>
    </dgm:pt>
    <dgm:pt modelId="{D4100069-BC22-4BAD-9700-3BF811D66793}" type="sibTrans" cxnId="{2F72E4A1-477E-418C-B944-D75D8E40DCA8}">
      <dgm:prSet/>
      <dgm:spPr/>
      <dgm:t>
        <a:bodyPr/>
        <a:lstStyle/>
        <a:p>
          <a:endParaRPr lang="en-US" sz="1600"/>
        </a:p>
      </dgm:t>
    </dgm:pt>
    <dgm:pt modelId="{BFD33E79-BBA7-4C6A-A5C8-C191CB7C1F93}">
      <dgm:prSet phldrT="[Text]" custT="1"/>
      <dgm:spPr>
        <a:solidFill>
          <a:srgbClr val="FFFFCC"/>
        </a:solidFill>
      </dgm:spPr>
      <dgm:t>
        <a:bodyPr/>
        <a:lstStyle/>
        <a:p>
          <a:pPr>
            <a:lnSpc>
              <a:spcPct val="100000"/>
            </a:lnSpc>
            <a:spcBef>
              <a:spcPts val="600"/>
            </a:spcBef>
            <a:spcAft>
              <a:spcPts val="600"/>
            </a:spcAft>
          </a:pPr>
          <a:r>
            <a:rPr lang="en-US" sz="1600" dirty="0">
              <a:solidFill>
                <a:srgbClr val="2514FC"/>
              </a:solidFill>
              <a:latin typeface="Times New Roman" panose="02020603050405020304" pitchFamily="18" charset="0"/>
              <a:cs typeface="Times New Roman" panose="02020603050405020304" pitchFamily="18" charset="0"/>
            </a:rPr>
            <a:t>- </a:t>
          </a:r>
          <a:r>
            <a:rPr lang="en-US" sz="1600" dirty="0" err="1">
              <a:solidFill>
                <a:srgbClr val="2514FC"/>
              </a:solidFill>
              <a:latin typeface="Times New Roman" panose="02020603050405020304" pitchFamily="18" charset="0"/>
              <a:cs typeface="Times New Roman" panose="02020603050405020304" pitchFamily="18" charset="0"/>
            </a:rPr>
            <a:t>Hướng</a:t>
          </a:r>
          <a:r>
            <a:rPr lang="en-US" sz="1600" dirty="0">
              <a:solidFill>
                <a:srgbClr val="2514FC"/>
              </a:solidFill>
              <a:latin typeface="Times New Roman" panose="02020603050405020304" pitchFamily="18" charset="0"/>
              <a:cs typeface="Times New Roman" panose="02020603050405020304" pitchFamily="18" charset="0"/>
            </a:rPr>
            <a:t> </a:t>
          </a:r>
          <a:r>
            <a:rPr lang="en-US" sz="1600" dirty="0" err="1">
              <a:solidFill>
                <a:srgbClr val="2514FC"/>
              </a:solidFill>
              <a:latin typeface="Times New Roman" panose="02020603050405020304" pitchFamily="18" charset="0"/>
              <a:cs typeface="Times New Roman" panose="02020603050405020304" pitchFamily="18" charset="0"/>
            </a:rPr>
            <a:t>dẫn</a:t>
          </a:r>
          <a:r>
            <a:rPr lang="en-US" sz="1600" dirty="0">
              <a:solidFill>
                <a:srgbClr val="2514FC"/>
              </a:solidFill>
              <a:latin typeface="Times New Roman" panose="02020603050405020304" pitchFamily="18" charset="0"/>
              <a:cs typeface="Times New Roman" panose="02020603050405020304" pitchFamily="18" charset="0"/>
            </a:rPr>
            <a:t> </a:t>
          </a:r>
          <a:r>
            <a:rPr lang="vi-VN" sz="1600" dirty="0">
              <a:solidFill>
                <a:srgbClr val="0033CC"/>
              </a:solidFill>
              <a:latin typeface="Times New Roman" panose="02020603050405020304" pitchFamily="18" charset="0"/>
              <a:cs typeface="Times New Roman" panose="02020603050405020304" pitchFamily="18" charset="0"/>
            </a:rPr>
            <a:t>bổ sung vào vị trí việc làm đối với giáo viên môn Tin học</a:t>
          </a:r>
          <a:r>
            <a:rPr lang="en-US" sz="1600" dirty="0">
              <a:solidFill>
                <a:srgbClr val="0033CC"/>
              </a:solidFill>
              <a:latin typeface="Times New Roman" panose="02020603050405020304" pitchFamily="18" charset="0"/>
              <a:cs typeface="Times New Roman" panose="02020603050405020304" pitchFamily="18" charset="0"/>
            </a:rPr>
            <a:t>, </a:t>
          </a:r>
          <a:r>
            <a:rPr lang="vi-VN" sz="1600" dirty="0">
              <a:solidFill>
                <a:srgbClr val="0033CC"/>
              </a:solidFill>
              <a:latin typeface="Times New Roman" panose="02020603050405020304" pitchFamily="18" charset="0"/>
              <a:cs typeface="Times New Roman" panose="02020603050405020304" pitchFamily="18" charset="0"/>
            </a:rPr>
            <a:t>Tiếng Anh</a:t>
          </a:r>
          <a:r>
            <a:rPr lang="en-US" sz="1600" dirty="0">
              <a:solidFill>
                <a:srgbClr val="0033CC"/>
              </a:solidFill>
              <a:latin typeface="Times New Roman" panose="02020603050405020304" pitchFamily="18" charset="0"/>
              <a:cs typeface="Times New Roman" panose="02020603050405020304" pitchFamily="18" charset="0"/>
            </a:rPr>
            <a:t>.</a:t>
          </a:r>
          <a:endParaRPr lang="en-US" sz="1600" dirty="0">
            <a:solidFill>
              <a:srgbClr val="2514FC"/>
            </a:solidFill>
            <a:latin typeface="Times New Roman" panose="02020603050405020304" pitchFamily="18" charset="0"/>
            <a:cs typeface="Times New Roman" panose="02020603050405020304" pitchFamily="18" charset="0"/>
          </a:endParaRPr>
        </a:p>
      </dgm:t>
    </dgm:pt>
    <dgm:pt modelId="{589B7994-6A81-4211-8DDA-CF091A294C59}" type="parTrans" cxnId="{69B1E029-9133-4D8F-AD82-C6100BE13B32}">
      <dgm:prSet/>
      <dgm:spPr/>
      <dgm:t>
        <a:bodyPr/>
        <a:lstStyle/>
        <a:p>
          <a:endParaRPr lang="en-US" sz="1600"/>
        </a:p>
      </dgm:t>
    </dgm:pt>
    <dgm:pt modelId="{65775832-2801-43F3-B6BD-853367C19BD3}" type="sibTrans" cxnId="{69B1E029-9133-4D8F-AD82-C6100BE13B32}">
      <dgm:prSet/>
      <dgm:spPr/>
      <dgm:t>
        <a:bodyPr/>
        <a:lstStyle/>
        <a:p>
          <a:endParaRPr lang="en-US" sz="1600"/>
        </a:p>
      </dgm:t>
    </dgm:pt>
    <dgm:pt modelId="{216CFC68-0D75-4402-BCC1-6A5DBD095866}">
      <dgm:prSet phldrT="[Text]" custT="1"/>
      <dgm:spPr>
        <a:solidFill>
          <a:schemeClr val="accent4">
            <a:lumMod val="20000"/>
            <a:lumOff val="80000"/>
          </a:schemeClr>
        </a:solidFill>
        <a:ln>
          <a:solidFill>
            <a:srgbClr val="FF0000"/>
          </a:solidFill>
        </a:ln>
      </dgm:spPr>
      <dgm:t>
        <a:bodyPr/>
        <a:lstStyle/>
        <a:p>
          <a:r>
            <a:rPr lang="en-US" sz="1600" b="1" dirty="0" err="1">
              <a:solidFill>
                <a:srgbClr val="2514FC"/>
              </a:solidFill>
              <a:latin typeface="Times New Roman" panose="02020603050405020304" pitchFamily="18" charset="0"/>
              <a:cs typeface="Times New Roman" panose="02020603050405020304" pitchFamily="18" charset="0"/>
            </a:rPr>
            <a:t>Phối</a:t>
          </a:r>
          <a:r>
            <a:rPr lang="en-US" sz="1600" b="1" dirty="0">
              <a:solidFill>
                <a:srgbClr val="2514FC"/>
              </a:solidFill>
              <a:latin typeface="Times New Roman" panose="02020603050405020304" pitchFamily="18" charset="0"/>
              <a:cs typeface="Times New Roman" panose="02020603050405020304" pitchFamily="18" charset="0"/>
            </a:rPr>
            <a:t> </a:t>
          </a:r>
          <a:r>
            <a:rPr lang="en-US" sz="1600" b="1" dirty="0" err="1">
              <a:solidFill>
                <a:srgbClr val="2514FC"/>
              </a:solidFill>
              <a:latin typeface="Times New Roman" panose="02020603050405020304" pitchFamily="18" charset="0"/>
              <a:cs typeface="Times New Roman" panose="02020603050405020304" pitchFamily="18" charset="0"/>
            </a:rPr>
            <a:t>hợp</a:t>
          </a:r>
          <a:r>
            <a:rPr lang="en-US" sz="1600" b="1" dirty="0">
              <a:solidFill>
                <a:srgbClr val="2514FC"/>
              </a:solidFill>
              <a:latin typeface="Times New Roman" panose="02020603050405020304" pitchFamily="18" charset="0"/>
              <a:cs typeface="Times New Roman" panose="02020603050405020304" pitchFamily="18" charset="0"/>
            </a:rPr>
            <a:t> </a:t>
          </a:r>
          <a:r>
            <a:rPr lang="en-US" sz="1600" b="1" err="1">
              <a:solidFill>
                <a:srgbClr val="2514FC"/>
              </a:solidFill>
              <a:latin typeface="Times New Roman" panose="02020603050405020304" pitchFamily="18" charset="0"/>
              <a:cs typeface="Times New Roman" panose="02020603050405020304" pitchFamily="18" charset="0"/>
            </a:rPr>
            <a:t>với</a:t>
          </a:r>
          <a:r>
            <a:rPr lang="en-US" sz="1600" b="1">
              <a:solidFill>
                <a:srgbClr val="2514FC"/>
              </a:solidFill>
              <a:latin typeface="Times New Roman" panose="02020603050405020304" pitchFamily="18" charset="0"/>
              <a:cs typeface="Times New Roman" panose="02020603050405020304" pitchFamily="18" charset="0"/>
            </a:rPr>
            <a:t> </a:t>
          </a:r>
          <a:r>
            <a:rPr lang="en-US" sz="1600" b="1" smtClean="0">
              <a:solidFill>
                <a:srgbClr val="2514FC"/>
              </a:solidFill>
              <a:latin typeface="Times New Roman" panose="02020603050405020304" pitchFamily="18" charset="0"/>
              <a:cs typeface="Times New Roman" panose="02020603050405020304" pitchFamily="18" charset="0"/>
            </a:rPr>
            <a:t>Phòng </a:t>
          </a:r>
          <a:r>
            <a:rPr lang="vi-VN" sz="1600" b="1" dirty="0">
              <a:solidFill>
                <a:srgbClr val="2514FC"/>
              </a:solidFill>
              <a:latin typeface="Times New Roman" panose="02020603050405020304" pitchFamily="18" charset="0"/>
              <a:cs typeface="Times New Roman" panose="02020603050405020304" pitchFamily="18" charset="0"/>
            </a:rPr>
            <a:t>Giáo dục và Đào tạo </a:t>
          </a:r>
          <a:endParaRPr lang="en-US" sz="1600" b="1" dirty="0">
            <a:solidFill>
              <a:srgbClr val="2514FC"/>
            </a:solidFill>
          </a:endParaRPr>
        </a:p>
      </dgm:t>
    </dgm:pt>
    <dgm:pt modelId="{9CB4BF0B-27CE-4D9E-BEC8-C271D8327DAD}" type="parTrans" cxnId="{F600ACF7-6D15-4EED-9CDF-67F55B954C1D}">
      <dgm:prSet/>
      <dgm:spPr/>
      <dgm:t>
        <a:bodyPr/>
        <a:lstStyle/>
        <a:p>
          <a:endParaRPr lang="en-US" sz="1600"/>
        </a:p>
      </dgm:t>
    </dgm:pt>
    <dgm:pt modelId="{C0D876B3-EDBB-4ADC-BA69-6CAA3DA32E7F}" type="sibTrans" cxnId="{F600ACF7-6D15-4EED-9CDF-67F55B954C1D}">
      <dgm:prSet/>
      <dgm:spPr/>
      <dgm:t>
        <a:bodyPr/>
        <a:lstStyle/>
        <a:p>
          <a:endParaRPr lang="en-US" sz="1600"/>
        </a:p>
      </dgm:t>
    </dgm:pt>
    <dgm:pt modelId="{00E44233-02D2-4017-BFF9-9A0C9061BC08}">
      <dgm:prSet phldrT="[Text]" custT="1"/>
      <dgm:spPr>
        <a:solidFill>
          <a:srgbClr val="FFFFCC"/>
        </a:solidFill>
      </dgm:spPr>
      <dgm:t>
        <a:bodyPr/>
        <a:lstStyle/>
        <a:p>
          <a:pPr algn="just">
            <a:lnSpc>
              <a:spcPct val="100000"/>
            </a:lnSpc>
            <a:spcBef>
              <a:spcPts val="600"/>
            </a:spcBef>
            <a:spcAft>
              <a:spcPts val="600"/>
            </a:spcAft>
          </a:pPr>
          <a:r>
            <a:rPr lang="en-US" sz="1600" dirty="0">
              <a:solidFill>
                <a:srgbClr val="2514FC"/>
              </a:solidFill>
              <a:latin typeface="Times New Roman" panose="02020603050405020304" pitchFamily="18" charset="0"/>
              <a:cs typeface="Times New Roman" panose="02020603050405020304" pitchFamily="18" charset="0"/>
            </a:rPr>
            <a:t>- X</a:t>
          </a:r>
          <a:r>
            <a:rPr lang="vi-VN" sz="1600" dirty="0">
              <a:solidFill>
                <a:srgbClr val="0033CC"/>
              </a:solidFill>
              <a:latin typeface="Times New Roman" panose="02020603050405020304" pitchFamily="18" charset="0"/>
              <a:cs typeface="Times New Roman" panose="02020603050405020304" pitchFamily="18" charset="0"/>
            </a:rPr>
            <a:t>ây dựng và triển khai Kế hoạch tổ chức tập huấn, bồi dưỡng Chương trình,</a:t>
          </a:r>
          <a:r>
            <a:rPr lang="en-US" sz="1600" dirty="0">
              <a:solidFill>
                <a:srgbClr val="0033CC"/>
              </a:solidFill>
              <a:latin typeface="Times New Roman" panose="02020603050405020304" pitchFamily="18" charset="0"/>
              <a:cs typeface="Times New Roman" panose="02020603050405020304" pitchFamily="18" charset="0"/>
            </a:rPr>
            <a:t> SGK </a:t>
          </a:r>
          <a:r>
            <a:rPr lang="en-US" sz="1600" dirty="0" err="1">
              <a:solidFill>
                <a:srgbClr val="0033CC"/>
              </a:solidFill>
              <a:latin typeface="Times New Roman" panose="02020603050405020304" pitchFamily="18" charset="0"/>
              <a:cs typeface="Times New Roman" panose="02020603050405020304" pitchFamily="18" charset="0"/>
            </a:rPr>
            <a:t>cho</a:t>
          </a:r>
          <a:r>
            <a:rPr lang="en-US" sz="1600" dirty="0">
              <a:solidFill>
                <a:srgbClr val="0033CC"/>
              </a:solidFill>
              <a:latin typeface="Times New Roman" panose="02020603050405020304" pitchFamily="18" charset="0"/>
              <a:cs typeface="Times New Roman" panose="02020603050405020304" pitchFamily="18" charset="0"/>
            </a:rPr>
            <a:t> </a:t>
          </a:r>
          <a:r>
            <a:rPr lang="en-US" sz="1600" dirty="0" err="1">
              <a:solidFill>
                <a:srgbClr val="0033CC"/>
              </a:solidFill>
              <a:latin typeface="Times New Roman" panose="02020603050405020304" pitchFamily="18" charset="0"/>
              <a:cs typeface="Times New Roman" panose="02020603050405020304" pitchFamily="18" charset="0"/>
            </a:rPr>
            <a:t>giáo</a:t>
          </a:r>
          <a:r>
            <a:rPr lang="en-US" sz="1600" dirty="0">
              <a:solidFill>
                <a:srgbClr val="0033CC"/>
              </a:solidFill>
              <a:latin typeface="Times New Roman" panose="02020603050405020304" pitchFamily="18" charset="0"/>
              <a:cs typeface="Times New Roman" panose="02020603050405020304" pitchFamily="18" charset="0"/>
            </a:rPr>
            <a:t> </a:t>
          </a:r>
          <a:r>
            <a:rPr lang="en-US" sz="1600" dirty="0" err="1">
              <a:solidFill>
                <a:srgbClr val="0033CC"/>
              </a:solidFill>
              <a:latin typeface="Times New Roman" panose="02020603050405020304" pitchFamily="18" charset="0"/>
              <a:cs typeface="Times New Roman" panose="02020603050405020304" pitchFamily="18" charset="0"/>
            </a:rPr>
            <a:t>viên</a:t>
          </a:r>
          <a:r>
            <a:rPr lang="en-US" sz="1600" dirty="0">
              <a:solidFill>
                <a:srgbClr val="0033CC"/>
              </a:solidFill>
              <a:latin typeface="Times New Roman" panose="02020603050405020304" pitchFamily="18" charset="0"/>
              <a:cs typeface="Times New Roman" panose="02020603050405020304" pitchFamily="18" charset="0"/>
            </a:rPr>
            <a:t> </a:t>
          </a:r>
          <a:r>
            <a:rPr lang="en-US" sz="1600" dirty="0" err="1">
              <a:solidFill>
                <a:srgbClr val="0033CC"/>
              </a:solidFill>
              <a:latin typeface="Times New Roman" panose="02020603050405020304" pitchFamily="18" charset="0"/>
              <a:cs typeface="Times New Roman" panose="02020603050405020304" pitchFamily="18" charset="0"/>
            </a:rPr>
            <a:t>đại</a:t>
          </a:r>
          <a:r>
            <a:rPr lang="en-US" sz="1600" dirty="0">
              <a:solidFill>
                <a:srgbClr val="0033CC"/>
              </a:solidFill>
              <a:latin typeface="Times New Roman" panose="02020603050405020304" pitchFamily="18" charset="0"/>
              <a:cs typeface="Times New Roman" panose="02020603050405020304" pitchFamily="18" charset="0"/>
            </a:rPr>
            <a:t> </a:t>
          </a:r>
          <a:r>
            <a:rPr lang="en-US" sz="1600" dirty="0" err="1">
              <a:solidFill>
                <a:srgbClr val="0033CC"/>
              </a:solidFill>
              <a:latin typeface="Times New Roman" panose="02020603050405020304" pitchFamily="18" charset="0"/>
              <a:cs typeface="Times New Roman" panose="02020603050405020304" pitchFamily="18" charset="0"/>
            </a:rPr>
            <a:t>trà</a:t>
          </a:r>
          <a:r>
            <a:rPr lang="en-US" sz="1600" dirty="0">
              <a:solidFill>
                <a:srgbClr val="2514FC"/>
              </a:solidFill>
              <a:latin typeface="Times New Roman" panose="02020603050405020304" pitchFamily="18" charset="0"/>
              <a:cs typeface="Times New Roman" panose="02020603050405020304" pitchFamily="18" charset="0"/>
            </a:rPr>
            <a:t>;</a:t>
          </a:r>
        </a:p>
        <a:p>
          <a:pPr algn="just">
            <a:lnSpc>
              <a:spcPct val="100000"/>
            </a:lnSpc>
            <a:spcBef>
              <a:spcPts val="600"/>
            </a:spcBef>
            <a:spcAft>
              <a:spcPts val="600"/>
            </a:spcAft>
          </a:pPr>
          <a:r>
            <a:rPr lang="en-US" sz="1600" dirty="0">
              <a:solidFill>
                <a:srgbClr val="0033CC"/>
              </a:solidFill>
              <a:latin typeface="Times New Roman" panose="02020603050405020304" pitchFamily="18" charset="0"/>
              <a:cs typeface="Times New Roman" panose="02020603050405020304" pitchFamily="18" charset="0"/>
            </a:rPr>
            <a:t>- </a:t>
          </a:r>
          <a:r>
            <a:rPr lang="en-US" sz="1600" dirty="0" err="1">
              <a:solidFill>
                <a:srgbClr val="0033CC"/>
              </a:solidFill>
              <a:latin typeface="Times New Roman" panose="02020603050405020304" pitchFamily="18" charset="0"/>
              <a:cs typeface="Times New Roman" panose="02020603050405020304" pitchFamily="18" charset="0"/>
            </a:rPr>
            <a:t>Hướng</a:t>
          </a:r>
          <a:r>
            <a:rPr lang="en-US" sz="1600" dirty="0">
              <a:solidFill>
                <a:srgbClr val="0033CC"/>
              </a:solidFill>
              <a:latin typeface="Times New Roman" panose="02020603050405020304" pitchFamily="18" charset="0"/>
              <a:cs typeface="Times New Roman" panose="02020603050405020304" pitchFamily="18" charset="0"/>
            </a:rPr>
            <a:t> </a:t>
          </a:r>
          <a:r>
            <a:rPr lang="en-US" sz="1600" dirty="0" err="1">
              <a:solidFill>
                <a:srgbClr val="0033CC"/>
              </a:solidFill>
              <a:latin typeface="Times New Roman" panose="02020603050405020304" pitchFamily="18" charset="0"/>
              <a:cs typeface="Times New Roman" panose="02020603050405020304" pitchFamily="18" charset="0"/>
            </a:rPr>
            <a:t>dẫn</a:t>
          </a:r>
          <a:r>
            <a:rPr lang="en-US" sz="1600" dirty="0">
              <a:solidFill>
                <a:srgbClr val="0033CC"/>
              </a:solidFill>
              <a:latin typeface="Times New Roman" panose="02020603050405020304" pitchFamily="18" charset="0"/>
              <a:cs typeface="Times New Roman" panose="02020603050405020304" pitchFamily="18" charset="0"/>
            </a:rPr>
            <a:t> </a:t>
          </a:r>
          <a:r>
            <a:rPr lang="vi-VN" sz="1600" dirty="0">
              <a:solidFill>
                <a:srgbClr val="0033CC"/>
              </a:solidFill>
              <a:latin typeface="Times New Roman" panose="02020603050405020304" pitchFamily="18" charset="0"/>
              <a:cs typeface="Times New Roman" panose="02020603050405020304" pitchFamily="18" charset="0"/>
            </a:rPr>
            <a:t>tuyển giáo viê</a:t>
          </a:r>
          <a:r>
            <a:rPr lang="en-US" sz="1600" dirty="0">
              <a:solidFill>
                <a:srgbClr val="0033CC"/>
              </a:solidFill>
              <a:latin typeface="Times New Roman" panose="02020603050405020304" pitchFamily="18" charset="0"/>
              <a:cs typeface="Times New Roman" panose="02020603050405020304" pitchFamily="18" charset="0"/>
            </a:rPr>
            <a:t>n, </a:t>
          </a:r>
          <a:r>
            <a:rPr lang="vi-VN" sz="1600" dirty="0">
              <a:solidFill>
                <a:srgbClr val="0033CC"/>
              </a:solidFill>
              <a:latin typeface="Times New Roman" panose="02020603050405020304" pitchFamily="18" charset="0"/>
              <a:cs typeface="Times New Roman" panose="02020603050405020304" pitchFamily="18" charset="0"/>
            </a:rPr>
            <a:t>bổ sung vào vị trí việc làm đối với giáo viên môn Tin học</a:t>
          </a:r>
          <a:r>
            <a:rPr lang="en-US" sz="1600" dirty="0">
              <a:solidFill>
                <a:srgbClr val="0033CC"/>
              </a:solidFill>
              <a:latin typeface="Times New Roman" panose="02020603050405020304" pitchFamily="18" charset="0"/>
              <a:cs typeface="Times New Roman" panose="02020603050405020304" pitchFamily="18" charset="0"/>
            </a:rPr>
            <a:t>, </a:t>
          </a:r>
          <a:r>
            <a:rPr lang="vi-VN" sz="1600" dirty="0">
              <a:solidFill>
                <a:srgbClr val="0033CC"/>
              </a:solidFill>
              <a:latin typeface="Times New Roman" panose="02020603050405020304" pitchFamily="18" charset="0"/>
              <a:cs typeface="Times New Roman" panose="02020603050405020304" pitchFamily="18" charset="0"/>
            </a:rPr>
            <a:t>Tiếng Anh</a:t>
          </a:r>
          <a:r>
            <a:rPr lang="en-US" sz="1600" dirty="0">
              <a:solidFill>
                <a:srgbClr val="0033CC"/>
              </a:solidFill>
              <a:latin typeface="Times New Roman" panose="02020603050405020304" pitchFamily="18" charset="0"/>
              <a:cs typeface="Times New Roman" panose="02020603050405020304" pitchFamily="18" charset="0"/>
            </a:rPr>
            <a:t> </a:t>
          </a:r>
          <a:r>
            <a:rPr lang="en-US" sz="1600" dirty="0" err="1">
              <a:solidFill>
                <a:srgbClr val="0033CC"/>
              </a:solidFill>
              <a:latin typeface="Times New Roman" panose="02020603050405020304" pitchFamily="18" charset="0"/>
              <a:cs typeface="Times New Roman" panose="02020603050405020304" pitchFamily="18" charset="0"/>
            </a:rPr>
            <a:t>và</a:t>
          </a:r>
          <a:r>
            <a:rPr lang="en-US" sz="1600" dirty="0">
              <a:solidFill>
                <a:srgbClr val="0033CC"/>
              </a:solidFill>
              <a:latin typeface="Times New Roman" panose="02020603050405020304" pitchFamily="18" charset="0"/>
              <a:cs typeface="Times New Roman" panose="02020603050405020304" pitchFamily="18" charset="0"/>
            </a:rPr>
            <a:t> </a:t>
          </a:r>
          <a:r>
            <a:rPr lang="en-US" sz="1600" dirty="0" err="1">
              <a:solidFill>
                <a:srgbClr val="0033CC"/>
              </a:solidFill>
              <a:latin typeface="Times New Roman" panose="02020603050405020304" pitchFamily="18" charset="0"/>
              <a:cs typeface="Times New Roman" panose="02020603050405020304" pitchFamily="18" charset="0"/>
            </a:rPr>
            <a:t>một</a:t>
          </a:r>
          <a:r>
            <a:rPr lang="en-US" sz="1600" dirty="0">
              <a:solidFill>
                <a:srgbClr val="0033CC"/>
              </a:solidFill>
              <a:latin typeface="Times New Roman" panose="02020603050405020304" pitchFamily="18" charset="0"/>
              <a:cs typeface="Times New Roman" panose="02020603050405020304" pitchFamily="18" charset="0"/>
            </a:rPr>
            <a:t> </a:t>
          </a:r>
          <a:r>
            <a:rPr lang="en-US" sz="1600" dirty="0" err="1">
              <a:solidFill>
                <a:srgbClr val="0033CC"/>
              </a:solidFill>
              <a:latin typeface="Times New Roman" panose="02020603050405020304" pitchFamily="18" charset="0"/>
              <a:cs typeface="Times New Roman" panose="02020603050405020304" pitchFamily="18" charset="0"/>
            </a:rPr>
            <a:t>số</a:t>
          </a:r>
          <a:r>
            <a:rPr lang="en-US" sz="1600" dirty="0">
              <a:solidFill>
                <a:srgbClr val="0033CC"/>
              </a:solidFill>
              <a:latin typeface="Times New Roman" panose="02020603050405020304" pitchFamily="18" charset="0"/>
              <a:cs typeface="Times New Roman" panose="02020603050405020304" pitchFamily="18" charset="0"/>
            </a:rPr>
            <a:t> </a:t>
          </a:r>
          <a:r>
            <a:rPr lang="en-US" sz="1600" dirty="0" err="1">
              <a:solidFill>
                <a:srgbClr val="0033CC"/>
              </a:solidFill>
              <a:latin typeface="Times New Roman" panose="02020603050405020304" pitchFamily="18" charset="0"/>
              <a:cs typeface="Times New Roman" panose="02020603050405020304" pitchFamily="18" charset="0"/>
            </a:rPr>
            <a:t>môn</a:t>
          </a:r>
          <a:r>
            <a:rPr lang="en-US" sz="1600" dirty="0">
              <a:solidFill>
                <a:srgbClr val="0033CC"/>
              </a:solidFill>
              <a:latin typeface="Times New Roman" panose="02020603050405020304" pitchFamily="18" charset="0"/>
              <a:cs typeface="Times New Roman" panose="02020603050405020304" pitchFamily="18" charset="0"/>
            </a:rPr>
            <a:t> </a:t>
          </a:r>
          <a:r>
            <a:rPr lang="en-US" sz="1600" dirty="0" err="1">
              <a:solidFill>
                <a:srgbClr val="0033CC"/>
              </a:solidFill>
              <a:latin typeface="Times New Roman" panose="02020603050405020304" pitchFamily="18" charset="0"/>
              <a:cs typeface="Times New Roman" panose="02020603050405020304" pitchFamily="18" charset="0"/>
            </a:rPr>
            <a:t>khác</a:t>
          </a:r>
          <a:r>
            <a:rPr lang="en-US" sz="1600" dirty="0">
              <a:solidFill>
                <a:srgbClr val="0033CC"/>
              </a:solidFill>
              <a:latin typeface="Times New Roman" panose="02020603050405020304" pitchFamily="18" charset="0"/>
              <a:cs typeface="Times New Roman" panose="02020603050405020304" pitchFamily="18" charset="0"/>
            </a:rPr>
            <a:t>;</a:t>
          </a:r>
          <a:endParaRPr lang="en-US" sz="1600" dirty="0">
            <a:solidFill>
              <a:srgbClr val="2514FC"/>
            </a:solidFill>
            <a:latin typeface="Times New Roman" panose="02020603050405020304" pitchFamily="18" charset="0"/>
            <a:cs typeface="Times New Roman" panose="02020603050405020304" pitchFamily="18" charset="0"/>
          </a:endParaRPr>
        </a:p>
      </dgm:t>
    </dgm:pt>
    <dgm:pt modelId="{810953C7-3F5C-4124-920D-C62388685BAE}" type="parTrans" cxnId="{4A36DA2C-49CB-46F8-9776-DA7734507E5A}">
      <dgm:prSet/>
      <dgm:spPr/>
      <dgm:t>
        <a:bodyPr/>
        <a:lstStyle/>
        <a:p>
          <a:endParaRPr lang="en-US" sz="1600"/>
        </a:p>
      </dgm:t>
    </dgm:pt>
    <dgm:pt modelId="{813A752F-6303-419C-BACB-CD74A3665FC4}" type="sibTrans" cxnId="{4A36DA2C-49CB-46F8-9776-DA7734507E5A}">
      <dgm:prSet/>
      <dgm:spPr/>
      <dgm:t>
        <a:bodyPr/>
        <a:lstStyle/>
        <a:p>
          <a:endParaRPr lang="en-US" sz="1600"/>
        </a:p>
      </dgm:t>
    </dgm:pt>
    <dgm:pt modelId="{0DEEE2DC-746F-423A-AC0B-3E3C5D6C522A}">
      <dgm:prSet phldrT="[Text]" custT="1"/>
      <dgm:spPr>
        <a:solidFill>
          <a:schemeClr val="accent4">
            <a:lumMod val="20000"/>
            <a:lumOff val="80000"/>
          </a:schemeClr>
        </a:solidFill>
        <a:ln>
          <a:solidFill>
            <a:srgbClr val="FF0000"/>
          </a:solidFill>
        </a:ln>
      </dgm:spPr>
      <dgm:t>
        <a:bodyPr/>
        <a:lstStyle/>
        <a:p>
          <a:r>
            <a:rPr lang="en-US" sz="1600" b="1" dirty="0">
              <a:solidFill>
                <a:srgbClr val="2514FC"/>
              </a:solidFill>
              <a:latin typeface="Times New Roman" panose="02020603050405020304" pitchFamily="18" charset="0"/>
              <a:cs typeface="Times New Roman" panose="02020603050405020304" pitchFamily="18" charset="0"/>
            </a:rPr>
            <a:t>B</a:t>
          </a:r>
          <a:r>
            <a:rPr lang="vi-VN" sz="1600" b="1" dirty="0">
              <a:solidFill>
                <a:srgbClr val="2514FC"/>
              </a:solidFill>
              <a:latin typeface="Times New Roman" panose="02020603050405020304" pitchFamily="18" charset="0"/>
              <a:cs typeface="Times New Roman" panose="02020603050405020304" pitchFamily="18" charset="0"/>
            </a:rPr>
            <a:t>ổ sung biên chế sự nghiệp</a:t>
          </a:r>
          <a:r>
            <a:rPr lang="en-US" sz="1600" b="1" dirty="0">
              <a:solidFill>
                <a:srgbClr val="2514FC"/>
              </a:solidFill>
              <a:latin typeface="Times New Roman" panose="02020603050405020304" pitchFamily="18" charset="0"/>
              <a:cs typeface="Times New Roman" panose="02020603050405020304" pitchFamily="18" charset="0"/>
            </a:rPr>
            <a:t> </a:t>
          </a:r>
          <a:r>
            <a:rPr lang="vi-VN" sz="1600" b="1" dirty="0">
              <a:solidFill>
                <a:srgbClr val="2514FC"/>
              </a:solidFill>
              <a:latin typeface="Times New Roman" panose="02020603050405020304" pitchFamily="18" charset="0"/>
              <a:cs typeface="Times New Roman" panose="02020603050405020304" pitchFamily="18" charset="0"/>
            </a:rPr>
            <a:t>cho ngành giáo dục </a:t>
          </a:r>
          <a:endParaRPr lang="en-US" sz="1600" b="1" dirty="0">
            <a:solidFill>
              <a:srgbClr val="2514FC"/>
            </a:solidFill>
            <a:latin typeface="Times New Roman" panose="02020603050405020304" pitchFamily="18" charset="0"/>
            <a:cs typeface="Times New Roman" panose="02020603050405020304" pitchFamily="18" charset="0"/>
          </a:endParaRPr>
        </a:p>
      </dgm:t>
    </dgm:pt>
    <dgm:pt modelId="{724C7029-B2FB-4D42-937A-3CB793386520}" type="parTrans" cxnId="{56F62F7A-1230-444C-97AB-32864EE59586}">
      <dgm:prSet/>
      <dgm:spPr/>
      <dgm:t>
        <a:bodyPr/>
        <a:lstStyle/>
        <a:p>
          <a:endParaRPr lang="en-US" sz="1600"/>
        </a:p>
      </dgm:t>
    </dgm:pt>
    <dgm:pt modelId="{02D58F92-C10A-4CF5-94DA-E9E20EF3AD33}" type="sibTrans" cxnId="{56F62F7A-1230-444C-97AB-32864EE59586}">
      <dgm:prSet/>
      <dgm:spPr/>
      <dgm:t>
        <a:bodyPr/>
        <a:lstStyle/>
        <a:p>
          <a:endParaRPr lang="en-US" sz="1600"/>
        </a:p>
      </dgm:t>
    </dgm:pt>
    <dgm:pt modelId="{94C5757B-7D3B-4820-991F-1C5254AECE00}">
      <dgm:prSet phldrT="[Text]" custT="1"/>
      <dgm:spPr>
        <a:solidFill>
          <a:srgbClr val="FFFFCC"/>
        </a:solidFill>
      </dgm:spPr>
      <dgm:t>
        <a:bodyPr/>
        <a:lstStyle/>
        <a:p>
          <a:pPr>
            <a:lnSpc>
              <a:spcPct val="100000"/>
            </a:lnSpc>
            <a:spcBef>
              <a:spcPts val="600"/>
            </a:spcBef>
            <a:spcAft>
              <a:spcPts val="600"/>
            </a:spcAft>
          </a:pPr>
          <a:r>
            <a:rPr lang="en-US" sz="1600" dirty="0">
              <a:solidFill>
                <a:srgbClr val="2514FC"/>
              </a:solidFill>
              <a:latin typeface="Times New Roman" panose="02020603050405020304" pitchFamily="18" charset="0"/>
              <a:cs typeface="Times New Roman" panose="02020603050405020304" pitchFamily="18" charset="0"/>
            </a:rPr>
            <a:t>- T</a:t>
          </a:r>
          <a:r>
            <a:rPr lang="vi-VN" sz="1600" dirty="0">
              <a:solidFill>
                <a:srgbClr val="0033CC"/>
              </a:solidFill>
              <a:latin typeface="Times New Roman" panose="02020603050405020304" pitchFamily="18" charset="0"/>
              <a:cs typeface="Times New Roman" panose="02020603050405020304" pitchFamily="18" charset="0"/>
            </a:rPr>
            <a:t>háo gỡ việc tuyển dụng giáo viên</a:t>
          </a:r>
          <a:r>
            <a:rPr lang="en-US" sz="1600" dirty="0">
              <a:solidFill>
                <a:srgbClr val="0033CC"/>
              </a:solidFill>
              <a:latin typeface="Times New Roman" panose="02020603050405020304" pitchFamily="18" charset="0"/>
              <a:cs typeface="Times New Roman" panose="02020603050405020304" pitchFamily="18" charset="0"/>
            </a:rPr>
            <a:t> </a:t>
          </a:r>
          <a:r>
            <a:rPr lang="en-US" sz="1600" dirty="0" err="1">
              <a:solidFill>
                <a:srgbClr val="0033CC"/>
              </a:solidFill>
              <a:latin typeface="Times New Roman" panose="02020603050405020304" pitchFamily="18" charset="0"/>
              <a:cs typeface="Times New Roman" panose="02020603050405020304" pitchFamily="18" charset="0"/>
            </a:rPr>
            <a:t>để</a:t>
          </a:r>
          <a:r>
            <a:rPr lang="en-US" sz="1600" dirty="0">
              <a:solidFill>
                <a:srgbClr val="0033CC"/>
              </a:solidFill>
              <a:latin typeface="Times New Roman" panose="02020603050405020304" pitchFamily="18" charset="0"/>
              <a:cs typeface="Times New Roman" panose="02020603050405020304" pitchFamily="18" charset="0"/>
            </a:rPr>
            <a:t> </a:t>
          </a:r>
          <a:r>
            <a:rPr lang="en-US" sz="1600" dirty="0" err="1">
              <a:solidFill>
                <a:srgbClr val="0033CC"/>
              </a:solidFill>
              <a:latin typeface="Times New Roman" panose="02020603050405020304" pitchFamily="18" charset="0"/>
              <a:cs typeface="Times New Roman" panose="02020603050405020304" pitchFamily="18" charset="0"/>
            </a:rPr>
            <a:t>thực</a:t>
          </a:r>
          <a:r>
            <a:rPr lang="en-US" sz="1600" dirty="0">
              <a:solidFill>
                <a:srgbClr val="0033CC"/>
              </a:solidFill>
              <a:latin typeface="Times New Roman" panose="02020603050405020304" pitchFamily="18" charset="0"/>
              <a:cs typeface="Times New Roman" panose="02020603050405020304" pitchFamily="18" charset="0"/>
            </a:rPr>
            <a:t> </a:t>
          </a:r>
          <a:r>
            <a:rPr lang="en-US" sz="1600" dirty="0" err="1">
              <a:solidFill>
                <a:srgbClr val="0033CC"/>
              </a:solidFill>
              <a:latin typeface="Times New Roman" panose="02020603050405020304" pitchFamily="18" charset="0"/>
              <a:cs typeface="Times New Roman" panose="02020603050405020304" pitchFamily="18" charset="0"/>
            </a:rPr>
            <a:t>hiện</a:t>
          </a:r>
          <a:r>
            <a:rPr lang="en-US" sz="1600" dirty="0">
              <a:solidFill>
                <a:srgbClr val="0033CC"/>
              </a:solidFill>
              <a:latin typeface="Times New Roman" panose="02020603050405020304" pitchFamily="18" charset="0"/>
              <a:cs typeface="Times New Roman" panose="02020603050405020304" pitchFamily="18" charset="0"/>
            </a:rPr>
            <a:t> </a:t>
          </a:r>
          <a:r>
            <a:rPr lang="en-US" sz="1600" dirty="0" err="1">
              <a:solidFill>
                <a:srgbClr val="0033CC"/>
              </a:solidFill>
              <a:latin typeface="Times New Roman" panose="02020603050405020304" pitchFamily="18" charset="0"/>
              <a:cs typeface="Times New Roman" panose="02020603050405020304" pitchFamily="18" charset="0"/>
            </a:rPr>
            <a:t>theo</a:t>
          </a:r>
          <a:r>
            <a:rPr lang="en-US" sz="1600" dirty="0">
              <a:solidFill>
                <a:srgbClr val="0033CC"/>
              </a:solidFill>
              <a:latin typeface="Times New Roman" panose="02020603050405020304" pitchFamily="18" charset="0"/>
              <a:cs typeface="Times New Roman" panose="02020603050405020304" pitchFamily="18" charset="0"/>
            </a:rPr>
            <a:t> CTGDPT 2018;</a:t>
          </a:r>
          <a:endParaRPr lang="en-US" sz="1600" dirty="0">
            <a:solidFill>
              <a:srgbClr val="2514FC"/>
            </a:solidFill>
            <a:latin typeface="Times New Roman" panose="02020603050405020304" pitchFamily="18" charset="0"/>
            <a:cs typeface="Times New Roman" panose="02020603050405020304" pitchFamily="18" charset="0"/>
          </a:endParaRPr>
        </a:p>
      </dgm:t>
    </dgm:pt>
    <dgm:pt modelId="{D3FAA969-85F2-4450-9F7D-D416C7FF5467}" type="parTrans" cxnId="{BC94FC34-2CAF-430C-B493-B69F2AA79D2C}">
      <dgm:prSet/>
      <dgm:spPr/>
      <dgm:t>
        <a:bodyPr/>
        <a:lstStyle/>
        <a:p>
          <a:endParaRPr lang="en-US" sz="1600"/>
        </a:p>
      </dgm:t>
    </dgm:pt>
    <dgm:pt modelId="{D0C2DC9A-5411-4EEE-8B44-FE62F8D9ADD1}" type="sibTrans" cxnId="{BC94FC34-2CAF-430C-B493-B69F2AA79D2C}">
      <dgm:prSet/>
      <dgm:spPr/>
      <dgm:t>
        <a:bodyPr/>
        <a:lstStyle/>
        <a:p>
          <a:endParaRPr lang="en-US" sz="1600"/>
        </a:p>
      </dgm:t>
    </dgm:pt>
    <dgm:pt modelId="{60E36D66-8515-46BD-AB99-13A68C36922C}">
      <dgm:prSet phldrT="[Text]" custT="1"/>
      <dgm:spPr>
        <a:solidFill>
          <a:srgbClr val="FFFFCC"/>
        </a:solidFill>
      </dgm:spPr>
      <dgm:t>
        <a:bodyPr/>
        <a:lstStyle/>
        <a:p>
          <a:pPr marL="0" marR="0" lvl="0" indent="0" defTabSz="914400" eaLnBrk="1" fontAlgn="auto" latinLnBrk="0" hangingPunct="1">
            <a:lnSpc>
              <a:spcPct val="100000"/>
            </a:lnSpc>
            <a:spcBef>
              <a:spcPts val="600"/>
            </a:spcBef>
            <a:spcAft>
              <a:spcPts val="600"/>
            </a:spcAft>
            <a:buClrTx/>
            <a:buSzTx/>
            <a:buFontTx/>
            <a:buNone/>
            <a:tabLst/>
            <a:defRPr/>
          </a:pPr>
          <a:r>
            <a:rPr lang="en-US" sz="1600" dirty="0">
              <a:solidFill>
                <a:srgbClr val="0033CC"/>
              </a:solidFill>
              <a:latin typeface="Times New Roman" panose="02020603050405020304" pitchFamily="18" charset="0"/>
              <a:cs typeface="Times New Roman" panose="02020603050405020304" pitchFamily="18" charset="0"/>
            </a:rPr>
            <a:t>- Theo c</a:t>
          </a:r>
          <a:r>
            <a:rPr lang="vi-VN" sz="1600" dirty="0">
              <a:solidFill>
                <a:srgbClr val="0033CC"/>
              </a:solidFill>
              <a:latin typeface="Times New Roman" panose="02020603050405020304" pitchFamily="18" charset="0"/>
              <a:cs typeface="Times New Roman" panose="02020603050405020304" pitchFamily="18" charset="0"/>
            </a:rPr>
            <a:t>ông văn số 1495/BNV-TCBC ngày 05/4/2019 </a:t>
          </a:r>
          <a:r>
            <a:rPr lang="en-US" sz="1600" dirty="0" err="1">
              <a:solidFill>
                <a:srgbClr val="0033CC"/>
              </a:solidFill>
              <a:latin typeface="Times New Roman" panose="02020603050405020304" pitchFamily="18" charset="0"/>
              <a:cs typeface="Times New Roman" panose="02020603050405020304" pitchFamily="18" charset="0"/>
            </a:rPr>
            <a:t>của</a:t>
          </a:r>
          <a:r>
            <a:rPr lang="en-US" sz="1600" dirty="0">
              <a:solidFill>
                <a:srgbClr val="0033CC"/>
              </a:solidFill>
              <a:latin typeface="Times New Roman" panose="02020603050405020304" pitchFamily="18" charset="0"/>
              <a:cs typeface="Times New Roman" panose="02020603050405020304" pitchFamily="18" charset="0"/>
            </a:rPr>
            <a:t> </a:t>
          </a:r>
          <a:r>
            <a:rPr lang="en-US" sz="1600" dirty="0" err="1">
              <a:solidFill>
                <a:srgbClr val="0033CC"/>
              </a:solidFill>
              <a:latin typeface="Times New Roman" panose="02020603050405020304" pitchFamily="18" charset="0"/>
              <a:cs typeface="Times New Roman" panose="02020603050405020304" pitchFamily="18" charset="0"/>
            </a:rPr>
            <a:t>Bộ</a:t>
          </a:r>
          <a:r>
            <a:rPr lang="en-US" sz="1600" dirty="0">
              <a:solidFill>
                <a:srgbClr val="0033CC"/>
              </a:solidFill>
              <a:latin typeface="Times New Roman" panose="02020603050405020304" pitchFamily="18" charset="0"/>
              <a:cs typeface="Times New Roman" panose="02020603050405020304" pitchFamily="18" charset="0"/>
            </a:rPr>
            <a:t> </a:t>
          </a:r>
          <a:r>
            <a:rPr lang="en-US" sz="1600" dirty="0" err="1">
              <a:solidFill>
                <a:srgbClr val="0033CC"/>
              </a:solidFill>
              <a:latin typeface="Times New Roman" panose="02020603050405020304" pitchFamily="18" charset="0"/>
              <a:cs typeface="Times New Roman" panose="02020603050405020304" pitchFamily="18" charset="0"/>
            </a:rPr>
            <a:t>Nôi</a:t>
          </a:r>
          <a:r>
            <a:rPr lang="en-US" sz="1600" dirty="0">
              <a:solidFill>
                <a:srgbClr val="0033CC"/>
              </a:solidFill>
              <a:latin typeface="Times New Roman" panose="02020603050405020304" pitchFamily="18" charset="0"/>
              <a:cs typeface="Times New Roman" panose="02020603050405020304" pitchFamily="18" charset="0"/>
            </a:rPr>
            <a:t> </a:t>
          </a:r>
          <a:r>
            <a:rPr lang="en-US" sz="1600" dirty="0" err="1">
              <a:solidFill>
                <a:srgbClr val="0033CC"/>
              </a:solidFill>
              <a:latin typeface="Times New Roman" panose="02020603050405020304" pitchFamily="18" charset="0"/>
              <a:cs typeface="Times New Roman" panose="02020603050405020304" pitchFamily="18" charset="0"/>
            </a:rPr>
            <a:t>vụ</a:t>
          </a:r>
          <a:r>
            <a:rPr lang="en-US" sz="1600" dirty="0">
              <a:solidFill>
                <a:srgbClr val="0033CC"/>
              </a:solidFill>
              <a:latin typeface="Times New Roman" panose="02020603050405020304" pitchFamily="18" charset="0"/>
              <a:cs typeface="Times New Roman" panose="02020603050405020304" pitchFamily="18" charset="0"/>
            </a:rPr>
            <a:t> </a:t>
          </a:r>
          <a:r>
            <a:rPr lang="en-US" sz="1600" dirty="0" err="1">
              <a:solidFill>
                <a:srgbClr val="0033CC"/>
              </a:solidFill>
              <a:latin typeface="Times New Roman" panose="02020603050405020304" pitchFamily="18" charset="0"/>
              <a:cs typeface="Times New Roman" panose="02020603050405020304" pitchFamily="18" charset="0"/>
            </a:rPr>
            <a:t>về</a:t>
          </a:r>
          <a:r>
            <a:rPr lang="en-US" sz="1600" dirty="0">
              <a:solidFill>
                <a:srgbClr val="0033CC"/>
              </a:solidFill>
              <a:latin typeface="Times New Roman" panose="02020603050405020304" pitchFamily="18" charset="0"/>
              <a:cs typeface="Times New Roman" panose="02020603050405020304" pitchFamily="18" charset="0"/>
            </a:rPr>
            <a:t> </a:t>
          </a:r>
          <a:r>
            <a:rPr lang="vi-VN" sz="1600" dirty="0">
              <a:solidFill>
                <a:srgbClr val="0033CC"/>
              </a:solidFill>
              <a:latin typeface="Times New Roman" panose="02020603050405020304" pitchFamily="18" charset="0"/>
              <a:cs typeface="Times New Roman" panose="02020603050405020304" pitchFamily="18" charset="0"/>
            </a:rPr>
            <a:t>rà soát bổ sung biên chế sự nghiệp cho ngành giáo dục và y tế</a:t>
          </a:r>
          <a:r>
            <a:rPr lang="en-US" sz="1600" dirty="0">
              <a:solidFill>
                <a:srgbClr val="2514FC"/>
              </a:solidFill>
              <a:latin typeface="Times New Roman" panose="02020603050405020304" pitchFamily="18" charset="0"/>
              <a:cs typeface="Times New Roman" panose="02020603050405020304" pitchFamily="18" charset="0"/>
            </a:rPr>
            <a:t>.</a:t>
          </a:r>
        </a:p>
      </dgm:t>
    </dgm:pt>
    <dgm:pt modelId="{0226D626-9FD7-46B0-AAD4-54EEF3A9A1E9}" type="parTrans" cxnId="{0DEF8958-4932-4866-A0D6-5BC9139D9596}">
      <dgm:prSet/>
      <dgm:spPr/>
      <dgm:t>
        <a:bodyPr/>
        <a:lstStyle/>
        <a:p>
          <a:endParaRPr lang="en-US" sz="1600"/>
        </a:p>
      </dgm:t>
    </dgm:pt>
    <dgm:pt modelId="{90BE2DE6-ABFE-4EE0-870B-8F8E29A37616}" type="sibTrans" cxnId="{0DEF8958-4932-4866-A0D6-5BC9139D9596}">
      <dgm:prSet/>
      <dgm:spPr/>
      <dgm:t>
        <a:bodyPr/>
        <a:lstStyle/>
        <a:p>
          <a:endParaRPr lang="en-US" sz="1600"/>
        </a:p>
      </dgm:t>
    </dgm:pt>
    <dgm:pt modelId="{45955B5A-B781-4014-A16A-E4946863AF69}" type="pres">
      <dgm:prSet presAssocID="{652AC3DD-D610-4547-BE2D-6305FCE3B2FF}" presName="Name0" presStyleCnt="0">
        <dgm:presLayoutVars>
          <dgm:chMax val="5"/>
          <dgm:chPref val="5"/>
          <dgm:dir/>
          <dgm:animLvl val="lvl"/>
        </dgm:presLayoutVars>
      </dgm:prSet>
      <dgm:spPr/>
      <dgm:t>
        <a:bodyPr/>
        <a:lstStyle/>
        <a:p>
          <a:endParaRPr lang="en-US"/>
        </a:p>
      </dgm:t>
    </dgm:pt>
    <dgm:pt modelId="{A58EDB25-8BDB-4961-BE08-0865FC1C02B3}" type="pres">
      <dgm:prSet presAssocID="{4B2422AA-C6BC-415C-BAD1-F116345C9B7B}" presName="parentText1" presStyleLbl="node1" presStyleIdx="0" presStyleCnt="3" custLinFactNeighborX="290" custLinFactNeighborY="-11597">
        <dgm:presLayoutVars>
          <dgm:chMax/>
          <dgm:chPref val="3"/>
          <dgm:bulletEnabled val="1"/>
        </dgm:presLayoutVars>
      </dgm:prSet>
      <dgm:spPr/>
      <dgm:t>
        <a:bodyPr/>
        <a:lstStyle/>
        <a:p>
          <a:endParaRPr lang="en-US"/>
        </a:p>
      </dgm:t>
    </dgm:pt>
    <dgm:pt modelId="{6878B86F-8540-4D34-A4E2-B1B9A3CE8542}" type="pres">
      <dgm:prSet presAssocID="{4B2422AA-C6BC-415C-BAD1-F116345C9B7B}" presName="childText1" presStyleLbl="solidAlignAcc1" presStyleIdx="0" presStyleCnt="3" custScaleY="121145" custLinFactNeighborX="487" custLinFactNeighborY="6150">
        <dgm:presLayoutVars>
          <dgm:chMax val="0"/>
          <dgm:chPref val="0"/>
          <dgm:bulletEnabled val="1"/>
        </dgm:presLayoutVars>
      </dgm:prSet>
      <dgm:spPr/>
      <dgm:t>
        <a:bodyPr/>
        <a:lstStyle/>
        <a:p>
          <a:endParaRPr lang="en-US"/>
        </a:p>
      </dgm:t>
    </dgm:pt>
    <dgm:pt modelId="{98503F5F-F061-4E45-A459-7C1208F94077}" type="pres">
      <dgm:prSet presAssocID="{216CFC68-0D75-4402-BCC1-6A5DBD095866}" presName="parentText2" presStyleLbl="node1" presStyleIdx="1" presStyleCnt="3" custLinFactNeighborX="-72" custLinFactNeighborY="-11346">
        <dgm:presLayoutVars>
          <dgm:chMax/>
          <dgm:chPref val="3"/>
          <dgm:bulletEnabled val="1"/>
        </dgm:presLayoutVars>
      </dgm:prSet>
      <dgm:spPr/>
      <dgm:t>
        <a:bodyPr/>
        <a:lstStyle/>
        <a:p>
          <a:endParaRPr lang="en-US"/>
        </a:p>
      </dgm:t>
    </dgm:pt>
    <dgm:pt modelId="{2CACD742-F6DE-4919-9058-A4C885DF931F}" type="pres">
      <dgm:prSet presAssocID="{216CFC68-0D75-4402-BCC1-6A5DBD095866}" presName="childText2" presStyleLbl="solidAlignAcc1" presStyleIdx="1" presStyleCnt="3" custScaleY="144886" custLinFactNeighborX="-325" custLinFactNeighborY="10887">
        <dgm:presLayoutVars>
          <dgm:chMax val="0"/>
          <dgm:chPref val="0"/>
          <dgm:bulletEnabled val="1"/>
        </dgm:presLayoutVars>
      </dgm:prSet>
      <dgm:spPr/>
      <dgm:t>
        <a:bodyPr/>
        <a:lstStyle/>
        <a:p>
          <a:endParaRPr lang="en-US"/>
        </a:p>
      </dgm:t>
    </dgm:pt>
    <dgm:pt modelId="{A4D89892-E8B2-4149-90BC-186D0CC204BC}" type="pres">
      <dgm:prSet presAssocID="{0DEEE2DC-746F-423A-AC0B-3E3C5D6C522A}" presName="parentText3" presStyleLbl="node1" presStyleIdx="2" presStyleCnt="3" custLinFactNeighborX="391" custLinFactNeighborY="-16457">
        <dgm:presLayoutVars>
          <dgm:chMax/>
          <dgm:chPref val="3"/>
          <dgm:bulletEnabled val="1"/>
        </dgm:presLayoutVars>
      </dgm:prSet>
      <dgm:spPr/>
      <dgm:t>
        <a:bodyPr/>
        <a:lstStyle/>
        <a:p>
          <a:endParaRPr lang="en-US"/>
        </a:p>
      </dgm:t>
    </dgm:pt>
    <dgm:pt modelId="{7E664EDA-435C-45F2-A106-BCD4BEA996C4}" type="pres">
      <dgm:prSet presAssocID="{0DEEE2DC-746F-423A-AC0B-3E3C5D6C522A}" presName="childText3" presStyleLbl="solidAlignAcc1" presStyleIdx="2" presStyleCnt="3" custScaleY="121832" custLinFactNeighborX="1138" custLinFactNeighborY="2716">
        <dgm:presLayoutVars>
          <dgm:chMax val="0"/>
          <dgm:chPref val="0"/>
          <dgm:bulletEnabled val="1"/>
        </dgm:presLayoutVars>
      </dgm:prSet>
      <dgm:spPr/>
      <dgm:t>
        <a:bodyPr/>
        <a:lstStyle/>
        <a:p>
          <a:endParaRPr lang="en-US"/>
        </a:p>
      </dgm:t>
    </dgm:pt>
  </dgm:ptLst>
  <dgm:cxnLst>
    <dgm:cxn modelId="{2F72E4A1-477E-418C-B944-D75D8E40DCA8}" srcId="{652AC3DD-D610-4547-BE2D-6305FCE3B2FF}" destId="{4B2422AA-C6BC-415C-BAD1-F116345C9B7B}" srcOrd="0" destOrd="0" parTransId="{4A063598-D768-4B56-A745-59FE52CAEB13}" sibTransId="{D4100069-BC22-4BAD-9700-3BF811D66793}"/>
    <dgm:cxn modelId="{4A36DA2C-49CB-46F8-9776-DA7734507E5A}" srcId="{216CFC68-0D75-4402-BCC1-6A5DBD095866}" destId="{00E44233-02D2-4017-BFF9-9A0C9061BC08}" srcOrd="0" destOrd="0" parTransId="{810953C7-3F5C-4124-920D-C62388685BAE}" sibTransId="{813A752F-6303-419C-BACB-CD74A3665FC4}"/>
    <dgm:cxn modelId="{DA437278-54C5-4EFA-934B-44AC285BC1CE}" type="presOf" srcId="{94C5757B-7D3B-4820-991F-1C5254AECE00}" destId="{6878B86F-8540-4D34-A4E2-B1B9A3CE8542}" srcOrd="0" destOrd="0" presId="urn:microsoft.com/office/officeart/2009/3/layout/IncreasingArrowsProcess"/>
    <dgm:cxn modelId="{C8122975-4CFE-4908-BBD3-287B700BFBCF}" type="presOf" srcId="{652AC3DD-D610-4547-BE2D-6305FCE3B2FF}" destId="{45955B5A-B781-4014-A16A-E4946863AF69}" srcOrd="0" destOrd="0" presId="urn:microsoft.com/office/officeart/2009/3/layout/IncreasingArrowsProcess"/>
    <dgm:cxn modelId="{BC94FC34-2CAF-430C-B493-B69F2AA79D2C}" srcId="{4B2422AA-C6BC-415C-BAD1-F116345C9B7B}" destId="{94C5757B-7D3B-4820-991F-1C5254AECE00}" srcOrd="0" destOrd="0" parTransId="{D3FAA969-85F2-4450-9F7D-D416C7FF5467}" sibTransId="{D0C2DC9A-5411-4EEE-8B44-FE62F8D9ADD1}"/>
    <dgm:cxn modelId="{69B1E029-9133-4D8F-AD82-C6100BE13B32}" srcId="{4B2422AA-C6BC-415C-BAD1-F116345C9B7B}" destId="{BFD33E79-BBA7-4C6A-A5C8-C191CB7C1F93}" srcOrd="1" destOrd="0" parTransId="{589B7994-6A81-4211-8DDA-CF091A294C59}" sibTransId="{65775832-2801-43F3-B6BD-853367C19BD3}"/>
    <dgm:cxn modelId="{0DEF8958-4932-4866-A0D6-5BC9139D9596}" srcId="{0DEEE2DC-746F-423A-AC0B-3E3C5D6C522A}" destId="{60E36D66-8515-46BD-AB99-13A68C36922C}" srcOrd="0" destOrd="0" parTransId="{0226D626-9FD7-46B0-AAD4-54EEF3A9A1E9}" sibTransId="{90BE2DE6-ABFE-4EE0-870B-8F8E29A37616}"/>
    <dgm:cxn modelId="{56F62F7A-1230-444C-97AB-32864EE59586}" srcId="{652AC3DD-D610-4547-BE2D-6305FCE3B2FF}" destId="{0DEEE2DC-746F-423A-AC0B-3E3C5D6C522A}" srcOrd="2" destOrd="0" parTransId="{724C7029-B2FB-4D42-937A-3CB793386520}" sibTransId="{02D58F92-C10A-4CF5-94DA-E9E20EF3AD33}"/>
    <dgm:cxn modelId="{28AAFA79-88CE-436C-829A-869FD2201206}" type="presOf" srcId="{216CFC68-0D75-4402-BCC1-6A5DBD095866}" destId="{98503F5F-F061-4E45-A459-7C1208F94077}" srcOrd="0" destOrd="0" presId="urn:microsoft.com/office/officeart/2009/3/layout/IncreasingArrowsProcess"/>
    <dgm:cxn modelId="{238CF7C7-56A0-4DEB-AB55-F9D72A12704D}" type="presOf" srcId="{BFD33E79-BBA7-4C6A-A5C8-C191CB7C1F93}" destId="{6878B86F-8540-4D34-A4E2-B1B9A3CE8542}" srcOrd="0" destOrd="1" presId="urn:microsoft.com/office/officeart/2009/3/layout/IncreasingArrowsProcess"/>
    <dgm:cxn modelId="{9E52E687-8037-4748-A484-D702E8602F5B}" type="presOf" srcId="{60E36D66-8515-46BD-AB99-13A68C36922C}" destId="{7E664EDA-435C-45F2-A106-BCD4BEA996C4}" srcOrd="0" destOrd="0" presId="urn:microsoft.com/office/officeart/2009/3/layout/IncreasingArrowsProcess"/>
    <dgm:cxn modelId="{1393D71C-5F8E-4431-977B-50F54D3F5F06}" type="presOf" srcId="{00E44233-02D2-4017-BFF9-9A0C9061BC08}" destId="{2CACD742-F6DE-4919-9058-A4C885DF931F}" srcOrd="0" destOrd="0" presId="urn:microsoft.com/office/officeart/2009/3/layout/IncreasingArrowsProcess"/>
    <dgm:cxn modelId="{43E9F4AF-F1BE-43EC-9699-901EDB0E6C67}" type="presOf" srcId="{4B2422AA-C6BC-415C-BAD1-F116345C9B7B}" destId="{A58EDB25-8BDB-4961-BE08-0865FC1C02B3}" srcOrd="0" destOrd="0" presId="urn:microsoft.com/office/officeart/2009/3/layout/IncreasingArrowsProcess"/>
    <dgm:cxn modelId="{32C74452-4624-4C57-89CA-0017F1A14ACC}" type="presOf" srcId="{0DEEE2DC-746F-423A-AC0B-3E3C5D6C522A}" destId="{A4D89892-E8B2-4149-90BC-186D0CC204BC}" srcOrd="0" destOrd="0" presId="urn:microsoft.com/office/officeart/2009/3/layout/IncreasingArrowsProcess"/>
    <dgm:cxn modelId="{F600ACF7-6D15-4EED-9CDF-67F55B954C1D}" srcId="{652AC3DD-D610-4547-BE2D-6305FCE3B2FF}" destId="{216CFC68-0D75-4402-BCC1-6A5DBD095866}" srcOrd="1" destOrd="0" parTransId="{9CB4BF0B-27CE-4D9E-BEC8-C271D8327DAD}" sibTransId="{C0D876B3-EDBB-4ADC-BA69-6CAA3DA32E7F}"/>
    <dgm:cxn modelId="{1013B61A-02A5-4913-A2E4-5DF2603DADDF}" type="presParOf" srcId="{45955B5A-B781-4014-A16A-E4946863AF69}" destId="{A58EDB25-8BDB-4961-BE08-0865FC1C02B3}" srcOrd="0" destOrd="0" presId="urn:microsoft.com/office/officeart/2009/3/layout/IncreasingArrowsProcess"/>
    <dgm:cxn modelId="{866A94AA-7B82-4BBB-969A-3F84BD36B399}" type="presParOf" srcId="{45955B5A-B781-4014-A16A-E4946863AF69}" destId="{6878B86F-8540-4D34-A4E2-B1B9A3CE8542}" srcOrd="1" destOrd="0" presId="urn:microsoft.com/office/officeart/2009/3/layout/IncreasingArrowsProcess"/>
    <dgm:cxn modelId="{A85AFCC6-5BD2-472E-883D-80165042E2A3}" type="presParOf" srcId="{45955B5A-B781-4014-A16A-E4946863AF69}" destId="{98503F5F-F061-4E45-A459-7C1208F94077}" srcOrd="2" destOrd="0" presId="urn:microsoft.com/office/officeart/2009/3/layout/IncreasingArrowsProcess"/>
    <dgm:cxn modelId="{E420DA80-1CB9-4F67-89EF-3D05806401C9}" type="presParOf" srcId="{45955B5A-B781-4014-A16A-E4946863AF69}" destId="{2CACD742-F6DE-4919-9058-A4C885DF931F}" srcOrd="3" destOrd="0" presId="urn:microsoft.com/office/officeart/2009/3/layout/IncreasingArrowsProcess"/>
    <dgm:cxn modelId="{1BF91621-96F2-4F4B-8D23-A02BACBA9F50}" type="presParOf" srcId="{45955B5A-B781-4014-A16A-E4946863AF69}" destId="{A4D89892-E8B2-4149-90BC-186D0CC204BC}" srcOrd="4" destOrd="0" presId="urn:microsoft.com/office/officeart/2009/3/layout/IncreasingArrowsProcess"/>
    <dgm:cxn modelId="{EE64B0F6-9C93-415C-890F-47B48F4CFD2A}" type="presParOf" srcId="{45955B5A-B781-4014-A16A-E4946863AF69}" destId="{7E664EDA-435C-45F2-A106-BCD4BEA996C4}"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52AC3DD-D610-4547-BE2D-6305FCE3B2FF}"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4B2422AA-C6BC-415C-BAD1-F116345C9B7B}">
      <dgm:prSet phldrT="[Text]" custT="1"/>
      <dgm:spPr>
        <a:solidFill>
          <a:schemeClr val="accent4">
            <a:lumMod val="20000"/>
            <a:lumOff val="80000"/>
          </a:schemeClr>
        </a:solidFill>
        <a:ln>
          <a:solidFill>
            <a:srgbClr val="FF0000"/>
          </a:solidFill>
        </a:ln>
      </dgm:spPr>
      <dgm:t>
        <a:bodyPr/>
        <a:lstStyle/>
        <a:p>
          <a:r>
            <a:rPr lang="en-US" sz="1600" b="1" dirty="0" err="1">
              <a:solidFill>
                <a:srgbClr val="2514FC"/>
              </a:solidFill>
              <a:latin typeface="Times New Roman" panose="02020603050405020304" pitchFamily="18" charset="0"/>
              <a:cs typeface="Times New Roman" panose="02020603050405020304" pitchFamily="18" charset="0"/>
            </a:rPr>
            <a:t>Tham</a:t>
          </a:r>
          <a:r>
            <a:rPr lang="en-US" sz="1600" b="1" dirty="0">
              <a:solidFill>
                <a:srgbClr val="2514FC"/>
              </a:solidFill>
              <a:latin typeface="Times New Roman" panose="02020603050405020304" pitchFamily="18" charset="0"/>
              <a:cs typeface="Times New Roman" panose="02020603050405020304" pitchFamily="18" charset="0"/>
            </a:rPr>
            <a:t> </a:t>
          </a:r>
          <a:r>
            <a:rPr lang="en-US" sz="1600" b="1" dirty="0" err="1">
              <a:solidFill>
                <a:srgbClr val="2514FC"/>
              </a:solidFill>
              <a:latin typeface="Times New Roman" panose="02020603050405020304" pitchFamily="18" charset="0"/>
              <a:cs typeface="Times New Roman" panose="02020603050405020304" pitchFamily="18" charset="0"/>
            </a:rPr>
            <a:t>mưu</a:t>
          </a:r>
          <a:r>
            <a:rPr lang="en-US" sz="1600" b="1" dirty="0">
              <a:solidFill>
                <a:srgbClr val="2514FC"/>
              </a:solidFill>
              <a:latin typeface="Times New Roman" panose="02020603050405020304" pitchFamily="18" charset="0"/>
              <a:cs typeface="Times New Roman" panose="02020603050405020304" pitchFamily="18" charset="0"/>
            </a:rPr>
            <a:t> </a:t>
          </a:r>
          <a:r>
            <a:rPr lang="en-US" sz="1600" b="1" dirty="0" err="1">
              <a:solidFill>
                <a:srgbClr val="2514FC"/>
              </a:solidFill>
              <a:latin typeface="Times New Roman" panose="02020603050405020304" pitchFamily="18" charset="0"/>
              <a:cs typeface="Times New Roman" panose="02020603050405020304" pitchFamily="18" charset="0"/>
            </a:rPr>
            <a:t>với</a:t>
          </a:r>
          <a:r>
            <a:rPr lang="en-US" sz="1600" b="1" dirty="0">
              <a:solidFill>
                <a:srgbClr val="2514FC"/>
              </a:solidFill>
              <a:latin typeface="Times New Roman" panose="02020603050405020304" pitchFamily="18" charset="0"/>
              <a:cs typeface="Times New Roman" panose="02020603050405020304" pitchFamily="18" charset="0"/>
            </a:rPr>
            <a:t> </a:t>
          </a:r>
          <a:r>
            <a:rPr lang="en-US" sz="1600" b="1" dirty="0" err="1">
              <a:solidFill>
                <a:srgbClr val="2514FC"/>
              </a:solidFill>
              <a:latin typeface="Times New Roman" panose="02020603050405020304" pitchFamily="18" charset="0"/>
              <a:cs typeface="Times New Roman" panose="02020603050405020304" pitchFamily="18" charset="0"/>
            </a:rPr>
            <a:t>Ủy</a:t>
          </a:r>
          <a:r>
            <a:rPr lang="en-US" sz="1600" b="1" dirty="0">
              <a:solidFill>
                <a:srgbClr val="2514FC"/>
              </a:solidFill>
              <a:latin typeface="Times New Roman" panose="02020603050405020304" pitchFamily="18" charset="0"/>
              <a:cs typeface="Times New Roman" panose="02020603050405020304" pitchFamily="18" charset="0"/>
            </a:rPr>
            <a:t> ban </a:t>
          </a:r>
          <a:r>
            <a:rPr lang="en-US" sz="1600" b="1" dirty="0" err="1">
              <a:solidFill>
                <a:srgbClr val="2514FC"/>
              </a:solidFill>
              <a:latin typeface="Times New Roman" panose="02020603050405020304" pitchFamily="18" charset="0"/>
              <a:cs typeface="Times New Roman" panose="02020603050405020304" pitchFamily="18" charset="0"/>
            </a:rPr>
            <a:t>nhân</a:t>
          </a:r>
          <a:r>
            <a:rPr lang="en-US" sz="1600" b="1" dirty="0">
              <a:solidFill>
                <a:srgbClr val="2514FC"/>
              </a:solidFill>
              <a:latin typeface="Times New Roman" panose="02020603050405020304" pitchFamily="18" charset="0"/>
              <a:cs typeface="Times New Roman" panose="02020603050405020304" pitchFamily="18" charset="0"/>
            </a:rPr>
            <a:t> </a:t>
          </a:r>
          <a:r>
            <a:rPr lang="en-US" sz="1600" b="1" err="1">
              <a:solidFill>
                <a:srgbClr val="2514FC"/>
              </a:solidFill>
              <a:latin typeface="Times New Roman" panose="02020603050405020304" pitchFamily="18" charset="0"/>
              <a:cs typeface="Times New Roman" panose="02020603050405020304" pitchFamily="18" charset="0"/>
            </a:rPr>
            <a:t>dân</a:t>
          </a:r>
          <a:r>
            <a:rPr lang="en-US" sz="1600" b="1">
              <a:solidFill>
                <a:srgbClr val="2514FC"/>
              </a:solidFill>
              <a:latin typeface="Times New Roman" panose="02020603050405020304" pitchFamily="18" charset="0"/>
              <a:cs typeface="Times New Roman" panose="02020603050405020304" pitchFamily="18" charset="0"/>
            </a:rPr>
            <a:t> </a:t>
          </a:r>
          <a:r>
            <a:rPr lang="en-US" sz="1600" b="1" smtClean="0">
              <a:solidFill>
                <a:srgbClr val="2514FC"/>
              </a:solidFill>
              <a:latin typeface="Times New Roman" panose="02020603050405020304" pitchFamily="18" charset="0"/>
              <a:cs typeface="Times New Roman" panose="02020603050405020304" pitchFamily="18" charset="0"/>
            </a:rPr>
            <a:t>Quận</a:t>
          </a:r>
          <a:endParaRPr lang="en-US" sz="1600" b="1" dirty="0">
            <a:solidFill>
              <a:srgbClr val="2514FC"/>
            </a:solidFill>
          </a:endParaRPr>
        </a:p>
      </dgm:t>
    </dgm:pt>
    <dgm:pt modelId="{4A063598-D768-4B56-A745-59FE52CAEB13}" type="parTrans" cxnId="{2F72E4A1-477E-418C-B944-D75D8E40DCA8}">
      <dgm:prSet/>
      <dgm:spPr/>
      <dgm:t>
        <a:bodyPr/>
        <a:lstStyle/>
        <a:p>
          <a:endParaRPr lang="en-US" sz="1600"/>
        </a:p>
      </dgm:t>
    </dgm:pt>
    <dgm:pt modelId="{D4100069-BC22-4BAD-9700-3BF811D66793}" type="sibTrans" cxnId="{2F72E4A1-477E-418C-B944-D75D8E40DCA8}">
      <dgm:prSet/>
      <dgm:spPr/>
      <dgm:t>
        <a:bodyPr/>
        <a:lstStyle/>
        <a:p>
          <a:endParaRPr lang="en-US" sz="1600"/>
        </a:p>
      </dgm:t>
    </dgm:pt>
    <dgm:pt modelId="{216CFC68-0D75-4402-BCC1-6A5DBD095866}">
      <dgm:prSet phldrT="[Text]" custT="1"/>
      <dgm:spPr>
        <a:solidFill>
          <a:schemeClr val="accent4">
            <a:lumMod val="20000"/>
            <a:lumOff val="80000"/>
          </a:schemeClr>
        </a:solidFill>
        <a:ln>
          <a:solidFill>
            <a:srgbClr val="FF0000"/>
          </a:solidFill>
        </a:ln>
      </dgm:spPr>
      <dgm:t>
        <a:bodyPr/>
        <a:lstStyle/>
        <a:p>
          <a:r>
            <a:rPr lang="en-US" sz="1600" b="1" dirty="0" err="1">
              <a:solidFill>
                <a:srgbClr val="2514FC"/>
              </a:solidFill>
              <a:latin typeface="Times New Roman" panose="02020603050405020304" pitchFamily="18" charset="0"/>
              <a:cs typeface="Times New Roman" panose="02020603050405020304" pitchFamily="18" charset="0"/>
            </a:rPr>
            <a:t>Phối</a:t>
          </a:r>
          <a:r>
            <a:rPr lang="en-US" sz="1600" b="1" dirty="0">
              <a:solidFill>
                <a:srgbClr val="2514FC"/>
              </a:solidFill>
              <a:latin typeface="Times New Roman" panose="02020603050405020304" pitchFamily="18" charset="0"/>
              <a:cs typeface="Times New Roman" panose="02020603050405020304" pitchFamily="18" charset="0"/>
            </a:rPr>
            <a:t> </a:t>
          </a:r>
          <a:r>
            <a:rPr lang="en-US" sz="1600" b="1" dirty="0" err="1">
              <a:solidFill>
                <a:srgbClr val="2514FC"/>
              </a:solidFill>
              <a:latin typeface="Times New Roman" panose="02020603050405020304" pitchFamily="18" charset="0"/>
              <a:cs typeface="Times New Roman" panose="02020603050405020304" pitchFamily="18" charset="0"/>
            </a:rPr>
            <a:t>hợp</a:t>
          </a:r>
          <a:r>
            <a:rPr lang="en-US" sz="1600" b="1" dirty="0">
              <a:solidFill>
                <a:srgbClr val="2514FC"/>
              </a:solidFill>
              <a:latin typeface="Times New Roman" panose="02020603050405020304" pitchFamily="18" charset="0"/>
              <a:cs typeface="Times New Roman" panose="02020603050405020304" pitchFamily="18" charset="0"/>
            </a:rPr>
            <a:t> </a:t>
          </a:r>
          <a:r>
            <a:rPr lang="en-US" sz="1600" b="1" dirty="0" err="1">
              <a:solidFill>
                <a:srgbClr val="2514FC"/>
              </a:solidFill>
              <a:latin typeface="Times New Roman" panose="02020603050405020304" pitchFamily="18" charset="0"/>
              <a:cs typeface="Times New Roman" panose="02020603050405020304" pitchFamily="18" charset="0"/>
            </a:rPr>
            <a:t>với</a:t>
          </a:r>
          <a:r>
            <a:rPr lang="en-US" sz="1600" b="1" dirty="0">
              <a:solidFill>
                <a:srgbClr val="2514FC"/>
              </a:solidFill>
              <a:latin typeface="Times New Roman" panose="02020603050405020304" pitchFamily="18" charset="0"/>
              <a:cs typeface="Times New Roman" panose="02020603050405020304" pitchFamily="18" charset="0"/>
            </a:rPr>
            <a:t> </a:t>
          </a:r>
          <a:r>
            <a:rPr lang="en-US" sz="1600" b="1" dirty="0" err="1">
              <a:solidFill>
                <a:srgbClr val="2514FC"/>
              </a:solidFill>
              <a:latin typeface="Times New Roman" panose="02020603050405020304" pitchFamily="18" charset="0"/>
              <a:cs typeface="Times New Roman" panose="02020603050405020304" pitchFamily="18" charset="0"/>
            </a:rPr>
            <a:t>Sở</a:t>
          </a:r>
          <a:r>
            <a:rPr lang="en-US" sz="1600" b="1" dirty="0">
              <a:solidFill>
                <a:srgbClr val="2514FC"/>
              </a:solidFill>
              <a:latin typeface="Times New Roman" panose="02020603050405020304" pitchFamily="18" charset="0"/>
              <a:cs typeface="Times New Roman" panose="02020603050405020304" pitchFamily="18" charset="0"/>
            </a:rPr>
            <a:t> </a:t>
          </a:r>
          <a:r>
            <a:rPr lang="vi-VN" sz="1600" b="1" dirty="0">
              <a:solidFill>
                <a:srgbClr val="2514FC"/>
              </a:solidFill>
              <a:latin typeface="Times New Roman" panose="02020603050405020304" pitchFamily="18" charset="0"/>
              <a:cs typeface="Times New Roman" panose="02020603050405020304" pitchFamily="18" charset="0"/>
            </a:rPr>
            <a:t>Giáo dục và Đào tạo </a:t>
          </a:r>
          <a:endParaRPr lang="en-US" sz="1600" b="1" dirty="0">
            <a:solidFill>
              <a:srgbClr val="2514FC"/>
            </a:solidFill>
          </a:endParaRPr>
        </a:p>
      </dgm:t>
    </dgm:pt>
    <dgm:pt modelId="{9CB4BF0B-27CE-4D9E-BEC8-C271D8327DAD}" type="parTrans" cxnId="{F600ACF7-6D15-4EED-9CDF-67F55B954C1D}">
      <dgm:prSet/>
      <dgm:spPr/>
      <dgm:t>
        <a:bodyPr/>
        <a:lstStyle/>
        <a:p>
          <a:endParaRPr lang="en-US" sz="1600"/>
        </a:p>
      </dgm:t>
    </dgm:pt>
    <dgm:pt modelId="{C0D876B3-EDBB-4ADC-BA69-6CAA3DA32E7F}" type="sibTrans" cxnId="{F600ACF7-6D15-4EED-9CDF-67F55B954C1D}">
      <dgm:prSet/>
      <dgm:spPr/>
      <dgm:t>
        <a:bodyPr/>
        <a:lstStyle/>
        <a:p>
          <a:endParaRPr lang="en-US" sz="1600"/>
        </a:p>
      </dgm:t>
    </dgm:pt>
    <dgm:pt modelId="{00E44233-02D2-4017-BFF9-9A0C9061BC08}">
      <dgm:prSet phldrT="[Text]" custT="1"/>
      <dgm:spPr>
        <a:solidFill>
          <a:srgbClr val="FFFFCC"/>
        </a:solidFill>
      </dgm:spPr>
      <dgm:t>
        <a:bodyPr/>
        <a:lstStyle/>
        <a:p>
          <a:pPr algn="l">
            <a:lnSpc>
              <a:spcPct val="100000"/>
            </a:lnSpc>
            <a:spcBef>
              <a:spcPts val="600"/>
            </a:spcBef>
            <a:spcAft>
              <a:spcPts val="600"/>
            </a:spcAft>
          </a:pPr>
          <a:r>
            <a:rPr lang="en-US" sz="1600" dirty="0">
              <a:solidFill>
                <a:srgbClr val="0033CC"/>
              </a:solidFill>
              <a:latin typeface="Times New Roman" panose="02020603050405020304" pitchFamily="18" charset="0"/>
              <a:cs typeface="Times New Roman" panose="02020603050405020304" pitchFamily="18" charset="0"/>
            </a:rPr>
            <a:t>- K</a:t>
          </a:r>
          <a:r>
            <a:rPr lang="vi-VN" sz="1600" dirty="0">
              <a:solidFill>
                <a:srgbClr val="0033CC"/>
              </a:solidFill>
              <a:latin typeface="Times New Roman" panose="02020603050405020304" pitchFamily="18" charset="0"/>
              <a:cs typeface="Times New Roman" panose="02020603050405020304" pitchFamily="18" charset="0"/>
            </a:rPr>
            <a:t>ế hoạch tổng thể và từng năm </a:t>
          </a:r>
          <a:r>
            <a:rPr lang="vi-VN" sz="1600">
              <a:solidFill>
                <a:srgbClr val="0033CC"/>
              </a:solidFill>
              <a:latin typeface="Times New Roman" panose="02020603050405020304" pitchFamily="18" charset="0"/>
              <a:cs typeface="Times New Roman" panose="02020603050405020304" pitchFamily="18" charset="0"/>
            </a:rPr>
            <a:t>của </a:t>
          </a:r>
          <a:r>
            <a:rPr lang="en-US" sz="1600" smtClean="0">
              <a:solidFill>
                <a:srgbClr val="0033CC"/>
              </a:solidFill>
              <a:latin typeface="Times New Roman" panose="02020603050405020304" pitchFamily="18" charset="0"/>
              <a:cs typeface="Times New Roman" panose="02020603050405020304" pitchFamily="18" charset="0"/>
            </a:rPr>
            <a:t>Quận</a:t>
          </a:r>
          <a:r>
            <a:rPr lang="vi-VN" sz="1600" smtClean="0">
              <a:solidFill>
                <a:srgbClr val="0033CC"/>
              </a:solidFill>
              <a:latin typeface="Times New Roman" panose="02020603050405020304" pitchFamily="18" charset="0"/>
              <a:cs typeface="Times New Roman" panose="02020603050405020304" pitchFamily="18" charset="0"/>
            </a:rPr>
            <a:t> </a:t>
          </a:r>
          <a:r>
            <a:rPr lang="vi-VN" sz="1600" dirty="0">
              <a:solidFill>
                <a:srgbClr val="0033CC"/>
              </a:solidFill>
              <a:latin typeface="Times New Roman" panose="02020603050405020304" pitchFamily="18" charset="0"/>
              <a:cs typeface="Times New Roman" panose="02020603050405020304" pitchFamily="18" charset="0"/>
            </a:rPr>
            <a:t>thực hiện </a:t>
          </a:r>
          <a:r>
            <a:rPr lang="vi-VN" sz="1600" i="1" dirty="0">
              <a:solidFill>
                <a:srgbClr val="0033CC"/>
              </a:solidFill>
              <a:latin typeface="Times New Roman" panose="02020603050405020304" pitchFamily="18" charset="0"/>
              <a:cs typeface="Times New Roman" panose="02020603050405020304" pitchFamily="18" charset="0"/>
            </a:rPr>
            <a:t>“Đề án bảo đảm CSVC cho CT GDMN và</a:t>
          </a:r>
          <a:r>
            <a:rPr lang="en-US" sz="1600" i="1" dirty="0">
              <a:solidFill>
                <a:srgbClr val="0033CC"/>
              </a:solidFill>
              <a:latin typeface="Times New Roman" panose="02020603050405020304" pitchFamily="18" charset="0"/>
              <a:cs typeface="Times New Roman" panose="02020603050405020304" pitchFamily="18" charset="0"/>
            </a:rPr>
            <a:t> CT</a:t>
          </a:r>
          <a:r>
            <a:rPr lang="vi-VN" sz="1600" i="1" dirty="0">
              <a:solidFill>
                <a:srgbClr val="0033CC"/>
              </a:solidFill>
              <a:latin typeface="Times New Roman" panose="02020603050405020304" pitchFamily="18" charset="0"/>
              <a:cs typeface="Times New Roman" panose="02020603050405020304" pitchFamily="18" charset="0"/>
            </a:rPr>
            <a:t> GDPT giai đoạn 2017-2025” </a:t>
          </a:r>
          <a:endParaRPr lang="en-US" sz="1600" dirty="0">
            <a:solidFill>
              <a:srgbClr val="2514FC"/>
            </a:solidFill>
            <a:latin typeface="Times New Roman" panose="02020603050405020304" pitchFamily="18" charset="0"/>
            <a:cs typeface="Times New Roman" panose="02020603050405020304" pitchFamily="18" charset="0"/>
          </a:endParaRPr>
        </a:p>
      </dgm:t>
    </dgm:pt>
    <dgm:pt modelId="{810953C7-3F5C-4124-920D-C62388685BAE}" type="parTrans" cxnId="{4A36DA2C-49CB-46F8-9776-DA7734507E5A}">
      <dgm:prSet/>
      <dgm:spPr/>
      <dgm:t>
        <a:bodyPr/>
        <a:lstStyle/>
        <a:p>
          <a:endParaRPr lang="en-US" sz="1600"/>
        </a:p>
      </dgm:t>
    </dgm:pt>
    <dgm:pt modelId="{813A752F-6303-419C-BACB-CD74A3665FC4}" type="sibTrans" cxnId="{4A36DA2C-49CB-46F8-9776-DA7734507E5A}">
      <dgm:prSet/>
      <dgm:spPr/>
      <dgm:t>
        <a:bodyPr/>
        <a:lstStyle/>
        <a:p>
          <a:endParaRPr lang="en-US" sz="1600"/>
        </a:p>
      </dgm:t>
    </dgm:pt>
    <dgm:pt modelId="{0DEEE2DC-746F-423A-AC0B-3E3C5D6C522A}">
      <dgm:prSet phldrT="[Text]" custT="1"/>
      <dgm:spPr>
        <a:solidFill>
          <a:schemeClr val="accent4">
            <a:lumMod val="20000"/>
            <a:lumOff val="80000"/>
          </a:schemeClr>
        </a:solidFill>
        <a:ln>
          <a:solidFill>
            <a:srgbClr val="FF0000"/>
          </a:solidFill>
        </a:ln>
      </dgm:spPr>
      <dgm:t>
        <a:bodyPr/>
        <a:lstStyle/>
        <a:p>
          <a:r>
            <a:rPr lang="en-US" sz="1600" b="1" dirty="0" err="1">
              <a:solidFill>
                <a:srgbClr val="2514FC"/>
              </a:solidFill>
              <a:latin typeface="Times New Roman" panose="02020603050405020304" pitchFamily="18" charset="0"/>
              <a:cs typeface="Times New Roman" panose="02020603050405020304" pitchFamily="18" charset="0"/>
            </a:rPr>
            <a:t>Đảm</a:t>
          </a:r>
          <a:r>
            <a:rPr lang="en-US" sz="1600" b="1" dirty="0">
              <a:solidFill>
                <a:srgbClr val="2514FC"/>
              </a:solidFill>
              <a:latin typeface="Times New Roman" panose="02020603050405020304" pitchFamily="18" charset="0"/>
              <a:cs typeface="Times New Roman" panose="02020603050405020304" pitchFamily="18" charset="0"/>
            </a:rPr>
            <a:t> </a:t>
          </a:r>
          <a:r>
            <a:rPr lang="en-US" sz="1600" b="1" dirty="0" err="1">
              <a:solidFill>
                <a:srgbClr val="2514FC"/>
              </a:solidFill>
              <a:latin typeface="Times New Roman" panose="02020603050405020304" pitchFamily="18" charset="0"/>
              <a:cs typeface="Times New Roman" panose="02020603050405020304" pitchFamily="18" charset="0"/>
            </a:rPr>
            <a:t>bảo</a:t>
          </a:r>
          <a:r>
            <a:rPr lang="en-US" sz="1600" b="1" dirty="0">
              <a:solidFill>
                <a:srgbClr val="2514FC"/>
              </a:solidFill>
              <a:latin typeface="Times New Roman" panose="02020603050405020304" pitchFamily="18" charset="0"/>
              <a:cs typeface="Times New Roman" panose="02020603050405020304" pitchFamily="18" charset="0"/>
            </a:rPr>
            <a:t> </a:t>
          </a:r>
          <a:r>
            <a:rPr lang="en-US" sz="1600" b="1" dirty="0" err="1">
              <a:solidFill>
                <a:srgbClr val="2514FC"/>
              </a:solidFill>
              <a:latin typeface="Times New Roman" panose="02020603050405020304" pitchFamily="18" charset="0"/>
              <a:cs typeface="Times New Roman" panose="02020603050405020304" pitchFamily="18" charset="0"/>
            </a:rPr>
            <a:t>cơ</a:t>
          </a:r>
          <a:r>
            <a:rPr lang="en-US" sz="1600" b="1" dirty="0">
              <a:solidFill>
                <a:srgbClr val="2514FC"/>
              </a:solidFill>
              <a:latin typeface="Times New Roman" panose="02020603050405020304" pitchFamily="18" charset="0"/>
              <a:cs typeface="Times New Roman" panose="02020603050405020304" pitchFamily="18" charset="0"/>
            </a:rPr>
            <a:t> </a:t>
          </a:r>
          <a:r>
            <a:rPr lang="en-US" sz="1600" b="1" dirty="0" err="1">
              <a:solidFill>
                <a:srgbClr val="2514FC"/>
              </a:solidFill>
              <a:latin typeface="Times New Roman" panose="02020603050405020304" pitchFamily="18" charset="0"/>
              <a:cs typeface="Times New Roman" panose="02020603050405020304" pitchFamily="18" charset="0"/>
            </a:rPr>
            <a:t>sở</a:t>
          </a:r>
          <a:r>
            <a:rPr lang="en-US" sz="1600" b="1" dirty="0">
              <a:solidFill>
                <a:srgbClr val="2514FC"/>
              </a:solidFill>
              <a:latin typeface="Times New Roman" panose="02020603050405020304" pitchFamily="18" charset="0"/>
              <a:cs typeface="Times New Roman" panose="02020603050405020304" pitchFamily="18" charset="0"/>
            </a:rPr>
            <a:t> </a:t>
          </a:r>
          <a:r>
            <a:rPr lang="en-US" sz="1600" b="1" dirty="0" err="1">
              <a:solidFill>
                <a:srgbClr val="2514FC"/>
              </a:solidFill>
              <a:latin typeface="Times New Roman" panose="02020603050405020304" pitchFamily="18" charset="0"/>
              <a:cs typeface="Times New Roman" panose="02020603050405020304" pitchFamily="18" charset="0"/>
            </a:rPr>
            <a:t>vật</a:t>
          </a:r>
          <a:r>
            <a:rPr lang="en-US" sz="1600" b="1" dirty="0">
              <a:solidFill>
                <a:srgbClr val="2514FC"/>
              </a:solidFill>
              <a:latin typeface="Times New Roman" panose="02020603050405020304" pitchFamily="18" charset="0"/>
              <a:cs typeface="Times New Roman" panose="02020603050405020304" pitchFamily="18" charset="0"/>
            </a:rPr>
            <a:t> </a:t>
          </a:r>
          <a:r>
            <a:rPr lang="en-US" sz="1600" b="1" dirty="0" err="1">
              <a:solidFill>
                <a:srgbClr val="2514FC"/>
              </a:solidFill>
              <a:latin typeface="Times New Roman" panose="02020603050405020304" pitchFamily="18" charset="0"/>
              <a:cs typeface="Times New Roman" panose="02020603050405020304" pitchFamily="18" charset="0"/>
            </a:rPr>
            <a:t>chất</a:t>
          </a:r>
          <a:r>
            <a:rPr lang="en-US" sz="1600" b="1" dirty="0">
              <a:solidFill>
                <a:srgbClr val="2514FC"/>
              </a:solidFill>
              <a:latin typeface="Times New Roman" panose="02020603050405020304" pitchFamily="18" charset="0"/>
              <a:cs typeface="Times New Roman" panose="02020603050405020304" pitchFamily="18" charset="0"/>
            </a:rPr>
            <a:t> </a:t>
          </a:r>
          <a:r>
            <a:rPr lang="en-US" sz="1600" b="1" dirty="0" err="1">
              <a:solidFill>
                <a:srgbClr val="2514FC"/>
              </a:solidFill>
              <a:latin typeface="Times New Roman" panose="02020603050405020304" pitchFamily="18" charset="0"/>
              <a:cs typeface="Times New Roman" panose="02020603050405020304" pitchFamily="18" charset="0"/>
            </a:rPr>
            <a:t>thực</a:t>
          </a:r>
          <a:r>
            <a:rPr lang="en-US" sz="1600" b="1" dirty="0">
              <a:solidFill>
                <a:srgbClr val="2514FC"/>
              </a:solidFill>
              <a:latin typeface="Times New Roman" panose="02020603050405020304" pitchFamily="18" charset="0"/>
              <a:cs typeface="Times New Roman" panose="02020603050405020304" pitchFamily="18" charset="0"/>
            </a:rPr>
            <a:t> </a:t>
          </a:r>
          <a:r>
            <a:rPr lang="en-US" sz="1600" b="1" dirty="0" err="1">
              <a:solidFill>
                <a:srgbClr val="2514FC"/>
              </a:solidFill>
              <a:latin typeface="Times New Roman" panose="02020603050405020304" pitchFamily="18" charset="0"/>
              <a:cs typeface="Times New Roman" panose="02020603050405020304" pitchFamily="18" charset="0"/>
            </a:rPr>
            <a:t>hiện</a:t>
          </a:r>
          <a:r>
            <a:rPr lang="en-US" sz="1600" b="1" dirty="0">
              <a:solidFill>
                <a:srgbClr val="2514FC"/>
              </a:solidFill>
              <a:latin typeface="Times New Roman" panose="02020603050405020304" pitchFamily="18" charset="0"/>
              <a:cs typeface="Times New Roman" panose="02020603050405020304" pitchFamily="18" charset="0"/>
            </a:rPr>
            <a:t> </a:t>
          </a:r>
          <a:r>
            <a:rPr lang="en-US" sz="1600" b="1" dirty="0" err="1">
              <a:solidFill>
                <a:srgbClr val="2514FC"/>
              </a:solidFill>
              <a:latin typeface="Times New Roman" panose="02020603050405020304" pitchFamily="18" charset="0"/>
              <a:cs typeface="Times New Roman" panose="02020603050405020304" pitchFamily="18" charset="0"/>
            </a:rPr>
            <a:t>chương</a:t>
          </a:r>
          <a:r>
            <a:rPr lang="en-US" sz="1600" b="1" dirty="0">
              <a:solidFill>
                <a:srgbClr val="2514FC"/>
              </a:solidFill>
              <a:latin typeface="Times New Roman" panose="02020603050405020304" pitchFamily="18" charset="0"/>
              <a:cs typeface="Times New Roman" panose="02020603050405020304" pitchFamily="18" charset="0"/>
            </a:rPr>
            <a:t> </a:t>
          </a:r>
          <a:r>
            <a:rPr lang="en-US" sz="1600" b="1" dirty="0" err="1">
              <a:solidFill>
                <a:srgbClr val="2514FC"/>
              </a:solidFill>
              <a:latin typeface="Times New Roman" panose="02020603050405020304" pitchFamily="18" charset="0"/>
              <a:cs typeface="Times New Roman" panose="02020603050405020304" pitchFamily="18" charset="0"/>
            </a:rPr>
            <a:t>trình</a:t>
          </a:r>
          <a:endParaRPr lang="en-US" sz="1600" b="1" dirty="0">
            <a:solidFill>
              <a:srgbClr val="2514FC"/>
            </a:solidFill>
            <a:latin typeface="Times New Roman" panose="02020603050405020304" pitchFamily="18" charset="0"/>
            <a:cs typeface="Times New Roman" panose="02020603050405020304" pitchFamily="18" charset="0"/>
          </a:endParaRPr>
        </a:p>
      </dgm:t>
    </dgm:pt>
    <dgm:pt modelId="{724C7029-B2FB-4D42-937A-3CB793386520}" type="parTrans" cxnId="{56F62F7A-1230-444C-97AB-32864EE59586}">
      <dgm:prSet/>
      <dgm:spPr/>
      <dgm:t>
        <a:bodyPr/>
        <a:lstStyle/>
        <a:p>
          <a:endParaRPr lang="en-US" sz="1600"/>
        </a:p>
      </dgm:t>
    </dgm:pt>
    <dgm:pt modelId="{02D58F92-C10A-4CF5-94DA-E9E20EF3AD33}" type="sibTrans" cxnId="{56F62F7A-1230-444C-97AB-32864EE59586}">
      <dgm:prSet/>
      <dgm:spPr/>
      <dgm:t>
        <a:bodyPr/>
        <a:lstStyle/>
        <a:p>
          <a:endParaRPr lang="en-US" sz="1600"/>
        </a:p>
      </dgm:t>
    </dgm:pt>
    <dgm:pt modelId="{94C5757B-7D3B-4820-991F-1C5254AECE00}">
      <dgm:prSet phldrT="[Text]" custT="1"/>
      <dgm:spPr>
        <a:solidFill>
          <a:srgbClr val="FFFFCC"/>
        </a:solidFill>
      </dgm:spPr>
      <dgm:t>
        <a:bodyPr/>
        <a:lstStyle/>
        <a:p>
          <a:pPr>
            <a:lnSpc>
              <a:spcPct val="100000"/>
            </a:lnSpc>
            <a:spcBef>
              <a:spcPts val="600"/>
            </a:spcBef>
            <a:spcAft>
              <a:spcPts val="600"/>
            </a:spcAft>
          </a:pPr>
          <a:r>
            <a:rPr lang="en-US" sz="1600" dirty="0">
              <a:solidFill>
                <a:srgbClr val="2514FC"/>
              </a:solidFill>
              <a:latin typeface="Times New Roman" panose="02020603050405020304" pitchFamily="18" charset="0"/>
              <a:cs typeface="Times New Roman" panose="02020603050405020304" pitchFamily="18" charset="0"/>
            </a:rPr>
            <a:t>- </a:t>
          </a:r>
          <a:r>
            <a:rPr lang="en-US" sz="1600" dirty="0" err="1">
              <a:solidFill>
                <a:srgbClr val="2514FC"/>
              </a:solidFill>
              <a:latin typeface="Times New Roman" panose="02020603050405020304" pitchFamily="18" charset="0"/>
              <a:cs typeface="Times New Roman" panose="02020603050405020304" pitchFamily="18" charset="0"/>
            </a:rPr>
            <a:t>Cân</a:t>
          </a:r>
          <a:r>
            <a:rPr lang="en-US" sz="1600" dirty="0">
              <a:solidFill>
                <a:srgbClr val="2514FC"/>
              </a:solidFill>
              <a:latin typeface="Times New Roman" panose="02020603050405020304" pitchFamily="18" charset="0"/>
              <a:cs typeface="Times New Roman" panose="02020603050405020304" pitchFamily="18" charset="0"/>
            </a:rPr>
            <a:t> </a:t>
          </a:r>
          <a:r>
            <a:rPr lang="en-US" sz="1600" dirty="0" err="1">
              <a:solidFill>
                <a:srgbClr val="2514FC"/>
              </a:solidFill>
              <a:latin typeface="Times New Roman" panose="02020603050405020304" pitchFamily="18" charset="0"/>
              <a:cs typeface="Times New Roman" panose="02020603050405020304" pitchFamily="18" charset="0"/>
            </a:rPr>
            <a:t>đối</a:t>
          </a:r>
          <a:r>
            <a:rPr lang="en-US" sz="1600" dirty="0">
              <a:solidFill>
                <a:srgbClr val="2514FC"/>
              </a:solidFill>
              <a:latin typeface="Times New Roman" panose="02020603050405020304" pitchFamily="18" charset="0"/>
              <a:cs typeface="Times New Roman" panose="02020603050405020304" pitchFamily="18" charset="0"/>
            </a:rPr>
            <a:t> </a:t>
          </a:r>
          <a:r>
            <a:rPr lang="en-US" sz="1600" dirty="0" err="1">
              <a:solidFill>
                <a:srgbClr val="2514FC"/>
              </a:solidFill>
              <a:latin typeface="Times New Roman" panose="02020603050405020304" pitchFamily="18" charset="0"/>
              <a:cs typeface="Times New Roman" panose="02020603050405020304" pitchFamily="18" charset="0"/>
            </a:rPr>
            <a:t>và</a:t>
          </a:r>
          <a:r>
            <a:rPr lang="en-US" sz="1600" dirty="0">
              <a:solidFill>
                <a:srgbClr val="2514FC"/>
              </a:solidFill>
              <a:latin typeface="Times New Roman" panose="02020603050405020304" pitchFamily="18" charset="0"/>
              <a:cs typeface="Times New Roman" panose="02020603050405020304" pitchFamily="18" charset="0"/>
            </a:rPr>
            <a:t> </a:t>
          </a:r>
          <a:r>
            <a:rPr lang="en-US" sz="1600" dirty="0" err="1">
              <a:solidFill>
                <a:srgbClr val="2514FC"/>
              </a:solidFill>
              <a:latin typeface="Times New Roman" panose="02020603050405020304" pitchFamily="18" charset="0"/>
              <a:cs typeface="Times New Roman" panose="02020603050405020304" pitchFamily="18" charset="0"/>
            </a:rPr>
            <a:t>phân</a:t>
          </a:r>
          <a:r>
            <a:rPr lang="en-US" sz="1600" dirty="0">
              <a:solidFill>
                <a:srgbClr val="2514FC"/>
              </a:solidFill>
              <a:latin typeface="Times New Roman" panose="02020603050405020304" pitchFamily="18" charset="0"/>
              <a:cs typeface="Times New Roman" panose="02020603050405020304" pitchFamily="18" charset="0"/>
            </a:rPr>
            <a:t> </a:t>
          </a:r>
          <a:r>
            <a:rPr lang="en-US" sz="1600" dirty="0" err="1">
              <a:solidFill>
                <a:srgbClr val="2514FC"/>
              </a:solidFill>
              <a:latin typeface="Times New Roman" panose="02020603050405020304" pitchFamily="18" charset="0"/>
              <a:cs typeface="Times New Roman" panose="02020603050405020304" pitchFamily="18" charset="0"/>
            </a:rPr>
            <a:t>bổ</a:t>
          </a:r>
          <a:r>
            <a:rPr lang="en-US" sz="1600" dirty="0">
              <a:solidFill>
                <a:srgbClr val="2514FC"/>
              </a:solidFill>
              <a:latin typeface="Times New Roman" panose="02020603050405020304" pitchFamily="18" charset="0"/>
              <a:cs typeface="Times New Roman" panose="02020603050405020304" pitchFamily="18" charset="0"/>
            </a:rPr>
            <a:t> </a:t>
          </a:r>
          <a:r>
            <a:rPr lang="en-US" sz="1600" dirty="0" err="1">
              <a:solidFill>
                <a:srgbClr val="2514FC"/>
              </a:solidFill>
              <a:latin typeface="Times New Roman" panose="02020603050405020304" pitchFamily="18" charset="0"/>
              <a:cs typeface="Times New Roman" panose="02020603050405020304" pitchFamily="18" charset="0"/>
            </a:rPr>
            <a:t>ngân</a:t>
          </a:r>
          <a:r>
            <a:rPr lang="en-US" sz="1600" dirty="0">
              <a:solidFill>
                <a:srgbClr val="2514FC"/>
              </a:solidFill>
              <a:latin typeface="Times New Roman" panose="02020603050405020304" pitchFamily="18" charset="0"/>
              <a:cs typeface="Times New Roman" panose="02020603050405020304" pitchFamily="18" charset="0"/>
            </a:rPr>
            <a:t> </a:t>
          </a:r>
          <a:r>
            <a:rPr lang="en-US" sz="1600">
              <a:solidFill>
                <a:srgbClr val="2514FC"/>
              </a:solidFill>
              <a:latin typeface="Times New Roman" panose="02020603050405020304" pitchFamily="18" charset="0"/>
              <a:cs typeface="Times New Roman" panose="02020603050405020304" pitchFamily="18" charset="0"/>
            </a:rPr>
            <a:t>sách </a:t>
          </a:r>
          <a:r>
            <a:rPr lang="en-US" sz="1600" smtClean="0">
              <a:solidFill>
                <a:srgbClr val="2514FC"/>
              </a:solidFill>
              <a:latin typeface="Times New Roman" panose="02020603050405020304" pitchFamily="18" charset="0"/>
              <a:cs typeface="Times New Roman" panose="02020603050405020304" pitchFamily="18" charset="0"/>
            </a:rPr>
            <a:t>kế hoạch </a:t>
          </a:r>
          <a:r>
            <a:rPr lang="vi-VN" sz="1600" dirty="0">
              <a:solidFill>
                <a:srgbClr val="0033CC"/>
              </a:solidFill>
              <a:latin typeface="Times New Roman" panose="02020603050405020304" pitchFamily="18" charset="0"/>
              <a:cs typeface="Times New Roman" panose="02020603050405020304" pitchFamily="18" charset="0"/>
            </a:rPr>
            <a:t>tổ chức tập huấn, bồi dưỡng Chương trình,</a:t>
          </a:r>
          <a:r>
            <a:rPr lang="en-US" sz="1600" dirty="0">
              <a:solidFill>
                <a:srgbClr val="0033CC"/>
              </a:solidFill>
              <a:latin typeface="Times New Roman" panose="02020603050405020304" pitchFamily="18" charset="0"/>
              <a:cs typeface="Times New Roman" panose="02020603050405020304" pitchFamily="18" charset="0"/>
            </a:rPr>
            <a:t> SGK </a:t>
          </a:r>
          <a:r>
            <a:rPr lang="en-US" sz="1600" dirty="0" err="1">
              <a:solidFill>
                <a:srgbClr val="0033CC"/>
              </a:solidFill>
              <a:latin typeface="Times New Roman" panose="02020603050405020304" pitchFamily="18" charset="0"/>
              <a:cs typeface="Times New Roman" panose="02020603050405020304" pitchFamily="18" charset="0"/>
            </a:rPr>
            <a:t>cho</a:t>
          </a:r>
          <a:r>
            <a:rPr lang="en-US" sz="1600" dirty="0">
              <a:solidFill>
                <a:srgbClr val="0033CC"/>
              </a:solidFill>
              <a:latin typeface="Times New Roman" panose="02020603050405020304" pitchFamily="18" charset="0"/>
              <a:cs typeface="Times New Roman" panose="02020603050405020304" pitchFamily="18" charset="0"/>
            </a:rPr>
            <a:t> CBQL, </a:t>
          </a:r>
          <a:r>
            <a:rPr lang="en-US" sz="1600" dirty="0" err="1">
              <a:solidFill>
                <a:srgbClr val="0033CC"/>
              </a:solidFill>
              <a:latin typeface="Times New Roman" panose="02020603050405020304" pitchFamily="18" charset="0"/>
              <a:cs typeface="Times New Roman" panose="02020603050405020304" pitchFamily="18" charset="0"/>
            </a:rPr>
            <a:t>giáo</a:t>
          </a:r>
          <a:r>
            <a:rPr lang="en-US" sz="1600" dirty="0">
              <a:solidFill>
                <a:srgbClr val="0033CC"/>
              </a:solidFill>
              <a:latin typeface="Times New Roman" panose="02020603050405020304" pitchFamily="18" charset="0"/>
              <a:cs typeface="Times New Roman" panose="02020603050405020304" pitchFamily="18" charset="0"/>
            </a:rPr>
            <a:t> </a:t>
          </a:r>
          <a:r>
            <a:rPr lang="en-US" sz="1600" dirty="0" err="1">
              <a:solidFill>
                <a:srgbClr val="0033CC"/>
              </a:solidFill>
              <a:latin typeface="Times New Roman" panose="02020603050405020304" pitchFamily="18" charset="0"/>
              <a:cs typeface="Times New Roman" panose="02020603050405020304" pitchFamily="18" charset="0"/>
            </a:rPr>
            <a:t>viên</a:t>
          </a:r>
          <a:r>
            <a:rPr lang="en-US" sz="1600" dirty="0">
              <a:solidFill>
                <a:srgbClr val="0033CC"/>
              </a:solidFill>
              <a:latin typeface="Times New Roman" panose="02020603050405020304" pitchFamily="18" charset="0"/>
              <a:cs typeface="Times New Roman" panose="02020603050405020304" pitchFamily="18" charset="0"/>
            </a:rPr>
            <a:t> </a:t>
          </a:r>
          <a:r>
            <a:rPr lang="en-US" sz="1600" dirty="0" err="1">
              <a:solidFill>
                <a:srgbClr val="0033CC"/>
              </a:solidFill>
              <a:latin typeface="Times New Roman" panose="02020603050405020304" pitchFamily="18" charset="0"/>
              <a:cs typeface="Times New Roman" panose="02020603050405020304" pitchFamily="18" charset="0"/>
            </a:rPr>
            <a:t>đại</a:t>
          </a:r>
          <a:r>
            <a:rPr lang="en-US" sz="1600" dirty="0">
              <a:solidFill>
                <a:srgbClr val="0033CC"/>
              </a:solidFill>
              <a:latin typeface="Times New Roman" panose="02020603050405020304" pitchFamily="18" charset="0"/>
              <a:cs typeface="Times New Roman" panose="02020603050405020304" pitchFamily="18" charset="0"/>
            </a:rPr>
            <a:t> </a:t>
          </a:r>
          <a:r>
            <a:rPr lang="en-US" sz="1600" dirty="0" err="1">
              <a:solidFill>
                <a:srgbClr val="0033CC"/>
              </a:solidFill>
              <a:latin typeface="Times New Roman" panose="02020603050405020304" pitchFamily="18" charset="0"/>
              <a:cs typeface="Times New Roman" panose="02020603050405020304" pitchFamily="18" charset="0"/>
            </a:rPr>
            <a:t>trà</a:t>
          </a:r>
          <a:r>
            <a:rPr lang="en-US" sz="1600" dirty="0">
              <a:solidFill>
                <a:srgbClr val="0033CC"/>
              </a:solidFill>
              <a:latin typeface="Times New Roman" panose="02020603050405020304" pitchFamily="18" charset="0"/>
              <a:cs typeface="Times New Roman" panose="02020603050405020304" pitchFamily="18" charset="0"/>
            </a:rPr>
            <a:t>; </a:t>
          </a:r>
          <a:r>
            <a:rPr lang="vi-VN" sz="1600" dirty="0">
              <a:solidFill>
                <a:srgbClr val="0033CC"/>
              </a:solidFill>
              <a:latin typeface="Times New Roman" panose="02020603050405020304" pitchFamily="18" charset="0"/>
              <a:cs typeface="Times New Roman" panose="02020603050405020304" pitchFamily="18" charset="0"/>
            </a:rPr>
            <a:t>biên soạn tài liệu, chương trình giáo dục địa phương</a:t>
          </a:r>
          <a:r>
            <a:rPr lang="en-US" sz="1600" dirty="0">
              <a:solidFill>
                <a:srgbClr val="0033CC"/>
              </a:solidFill>
              <a:latin typeface="Times New Roman" panose="02020603050405020304" pitchFamily="18" charset="0"/>
              <a:cs typeface="Times New Roman" panose="02020603050405020304" pitchFamily="18" charset="0"/>
            </a:rPr>
            <a:t>.</a:t>
          </a:r>
          <a:endParaRPr lang="en-US" sz="1600" dirty="0">
            <a:solidFill>
              <a:srgbClr val="2514FC"/>
            </a:solidFill>
            <a:latin typeface="Times New Roman" panose="02020603050405020304" pitchFamily="18" charset="0"/>
            <a:cs typeface="Times New Roman" panose="02020603050405020304" pitchFamily="18" charset="0"/>
          </a:endParaRPr>
        </a:p>
      </dgm:t>
    </dgm:pt>
    <dgm:pt modelId="{D3FAA969-85F2-4450-9F7D-D416C7FF5467}" type="parTrans" cxnId="{BC94FC34-2CAF-430C-B493-B69F2AA79D2C}">
      <dgm:prSet/>
      <dgm:spPr/>
      <dgm:t>
        <a:bodyPr/>
        <a:lstStyle/>
        <a:p>
          <a:endParaRPr lang="en-US" sz="1600"/>
        </a:p>
      </dgm:t>
    </dgm:pt>
    <dgm:pt modelId="{D0C2DC9A-5411-4EEE-8B44-FE62F8D9ADD1}" type="sibTrans" cxnId="{BC94FC34-2CAF-430C-B493-B69F2AA79D2C}">
      <dgm:prSet/>
      <dgm:spPr/>
      <dgm:t>
        <a:bodyPr/>
        <a:lstStyle/>
        <a:p>
          <a:endParaRPr lang="en-US" sz="1600"/>
        </a:p>
      </dgm:t>
    </dgm:pt>
    <dgm:pt modelId="{60E36D66-8515-46BD-AB99-13A68C36922C}">
      <dgm:prSet phldrT="[Text]" custT="1"/>
      <dgm:spPr>
        <a:solidFill>
          <a:srgbClr val="FFFFCC"/>
        </a:solidFill>
      </dgm:spPr>
      <dgm:t>
        <a:bodyPr/>
        <a:lstStyle/>
        <a:p>
          <a:pPr marL="0" marR="0" lvl="0" indent="0" defTabSz="914400" eaLnBrk="1" fontAlgn="auto" latinLnBrk="0" hangingPunct="1">
            <a:lnSpc>
              <a:spcPct val="100000"/>
            </a:lnSpc>
            <a:spcBef>
              <a:spcPts val="600"/>
            </a:spcBef>
            <a:spcAft>
              <a:spcPts val="600"/>
            </a:spcAft>
            <a:buClrTx/>
            <a:buSzTx/>
            <a:buFontTx/>
            <a:buNone/>
            <a:tabLst/>
            <a:defRPr/>
          </a:pPr>
          <a:r>
            <a:rPr lang="en-US" sz="1600" dirty="0">
              <a:solidFill>
                <a:srgbClr val="0033CC"/>
              </a:solidFill>
              <a:latin typeface="Times New Roman" panose="02020603050405020304" pitchFamily="18" charset="0"/>
              <a:cs typeface="Times New Roman" panose="02020603050405020304" pitchFamily="18" charset="0"/>
            </a:rPr>
            <a:t>- X</a:t>
          </a:r>
          <a:r>
            <a:rPr lang="vi-VN" sz="1600" dirty="0">
              <a:solidFill>
                <a:srgbClr val="0033CC"/>
              </a:solidFill>
              <a:latin typeface="Times New Roman" panose="02020603050405020304" pitchFamily="18" charset="0"/>
              <a:cs typeface="Times New Roman" panose="02020603050405020304" pitchFamily="18" charset="0"/>
            </a:rPr>
            <a:t>ây </a:t>
          </a:r>
          <a:r>
            <a:rPr lang="vi-VN" sz="1600">
              <a:solidFill>
                <a:srgbClr val="0033CC"/>
              </a:solidFill>
              <a:latin typeface="Times New Roman" panose="02020603050405020304" pitchFamily="18" charset="0"/>
              <a:cs typeface="Times New Roman" panose="02020603050405020304" pitchFamily="18" charset="0"/>
            </a:rPr>
            <a:t>dựng</a:t>
          </a:r>
          <a:r>
            <a:rPr lang="en-US" sz="1600">
              <a:solidFill>
                <a:srgbClr val="0033CC"/>
              </a:solidFill>
              <a:latin typeface="Times New Roman" panose="02020603050405020304" pitchFamily="18" charset="0"/>
              <a:cs typeface="Times New Roman" panose="02020603050405020304" pitchFamily="18" charset="0"/>
            </a:rPr>
            <a:t> </a:t>
          </a:r>
          <a:r>
            <a:rPr lang="en-US" sz="1600" smtClean="0">
              <a:solidFill>
                <a:srgbClr val="0033CC"/>
              </a:solidFill>
              <a:latin typeface="Times New Roman" panose="02020603050405020304" pitchFamily="18" charset="0"/>
              <a:cs typeface="Times New Roman" panose="02020603050405020304" pitchFamily="18" charset="0"/>
            </a:rPr>
            <a:t>kế hoạch </a:t>
          </a:r>
          <a:r>
            <a:rPr lang="vi-VN" sz="1600" dirty="0">
              <a:solidFill>
                <a:srgbClr val="0033CC"/>
              </a:solidFill>
              <a:latin typeface="Times New Roman" panose="02020603050405020304" pitchFamily="18" charset="0"/>
              <a:cs typeface="Times New Roman" panose="02020603050405020304" pitchFamily="18" charset="0"/>
            </a:rPr>
            <a:t>đầu tư cơ sở vật chất, mua sắm bổ sung thiết bị dạy học thực hiện CT GDPT, bảo đảm thiết thực, hiệu quả</a:t>
          </a:r>
          <a:endParaRPr lang="en-US" sz="1600" dirty="0">
            <a:solidFill>
              <a:srgbClr val="2514FC"/>
            </a:solidFill>
            <a:latin typeface="Times New Roman" panose="02020603050405020304" pitchFamily="18" charset="0"/>
            <a:cs typeface="Times New Roman" panose="02020603050405020304" pitchFamily="18" charset="0"/>
          </a:endParaRPr>
        </a:p>
      </dgm:t>
    </dgm:pt>
    <dgm:pt modelId="{0226D626-9FD7-46B0-AAD4-54EEF3A9A1E9}" type="parTrans" cxnId="{0DEF8958-4932-4866-A0D6-5BC9139D9596}">
      <dgm:prSet/>
      <dgm:spPr/>
      <dgm:t>
        <a:bodyPr/>
        <a:lstStyle/>
        <a:p>
          <a:endParaRPr lang="en-US" sz="1600"/>
        </a:p>
      </dgm:t>
    </dgm:pt>
    <dgm:pt modelId="{90BE2DE6-ABFE-4EE0-870B-8F8E29A37616}" type="sibTrans" cxnId="{0DEF8958-4932-4866-A0D6-5BC9139D9596}">
      <dgm:prSet/>
      <dgm:spPr/>
      <dgm:t>
        <a:bodyPr/>
        <a:lstStyle/>
        <a:p>
          <a:endParaRPr lang="en-US" sz="1600"/>
        </a:p>
      </dgm:t>
    </dgm:pt>
    <dgm:pt modelId="{45955B5A-B781-4014-A16A-E4946863AF69}" type="pres">
      <dgm:prSet presAssocID="{652AC3DD-D610-4547-BE2D-6305FCE3B2FF}" presName="Name0" presStyleCnt="0">
        <dgm:presLayoutVars>
          <dgm:chMax val="5"/>
          <dgm:chPref val="5"/>
          <dgm:dir/>
          <dgm:animLvl val="lvl"/>
        </dgm:presLayoutVars>
      </dgm:prSet>
      <dgm:spPr/>
      <dgm:t>
        <a:bodyPr/>
        <a:lstStyle/>
        <a:p>
          <a:endParaRPr lang="en-US"/>
        </a:p>
      </dgm:t>
    </dgm:pt>
    <dgm:pt modelId="{A58EDB25-8BDB-4961-BE08-0865FC1C02B3}" type="pres">
      <dgm:prSet presAssocID="{4B2422AA-C6BC-415C-BAD1-F116345C9B7B}" presName="parentText1" presStyleLbl="node1" presStyleIdx="0" presStyleCnt="3" custLinFactNeighborX="290" custLinFactNeighborY="-11597">
        <dgm:presLayoutVars>
          <dgm:chMax/>
          <dgm:chPref val="3"/>
          <dgm:bulletEnabled val="1"/>
        </dgm:presLayoutVars>
      </dgm:prSet>
      <dgm:spPr/>
      <dgm:t>
        <a:bodyPr/>
        <a:lstStyle/>
        <a:p>
          <a:endParaRPr lang="en-US"/>
        </a:p>
      </dgm:t>
    </dgm:pt>
    <dgm:pt modelId="{6878B86F-8540-4D34-A4E2-B1B9A3CE8542}" type="pres">
      <dgm:prSet presAssocID="{4B2422AA-C6BC-415C-BAD1-F116345C9B7B}" presName="childText1" presStyleLbl="solidAlignAcc1" presStyleIdx="0" presStyleCnt="3" custScaleY="156485" custLinFactNeighborX="975" custLinFactNeighborY="18669">
        <dgm:presLayoutVars>
          <dgm:chMax val="0"/>
          <dgm:chPref val="0"/>
          <dgm:bulletEnabled val="1"/>
        </dgm:presLayoutVars>
      </dgm:prSet>
      <dgm:spPr/>
      <dgm:t>
        <a:bodyPr/>
        <a:lstStyle/>
        <a:p>
          <a:endParaRPr lang="en-US"/>
        </a:p>
      </dgm:t>
    </dgm:pt>
    <dgm:pt modelId="{98503F5F-F061-4E45-A459-7C1208F94077}" type="pres">
      <dgm:prSet presAssocID="{216CFC68-0D75-4402-BCC1-6A5DBD095866}" presName="parentText2" presStyleLbl="node1" presStyleIdx="1" presStyleCnt="3" custLinFactNeighborX="-72" custLinFactNeighborY="-11346">
        <dgm:presLayoutVars>
          <dgm:chMax/>
          <dgm:chPref val="3"/>
          <dgm:bulletEnabled val="1"/>
        </dgm:presLayoutVars>
      </dgm:prSet>
      <dgm:spPr/>
      <dgm:t>
        <a:bodyPr/>
        <a:lstStyle/>
        <a:p>
          <a:endParaRPr lang="en-US"/>
        </a:p>
      </dgm:t>
    </dgm:pt>
    <dgm:pt modelId="{2CACD742-F6DE-4919-9058-A4C885DF931F}" type="pres">
      <dgm:prSet presAssocID="{216CFC68-0D75-4402-BCC1-6A5DBD095866}" presName="childText2" presStyleLbl="solidAlignAcc1" presStyleIdx="1" presStyleCnt="3" custScaleY="144886" custLinFactNeighborX="-325" custLinFactNeighborY="10887">
        <dgm:presLayoutVars>
          <dgm:chMax val="0"/>
          <dgm:chPref val="0"/>
          <dgm:bulletEnabled val="1"/>
        </dgm:presLayoutVars>
      </dgm:prSet>
      <dgm:spPr/>
      <dgm:t>
        <a:bodyPr/>
        <a:lstStyle/>
        <a:p>
          <a:endParaRPr lang="en-US"/>
        </a:p>
      </dgm:t>
    </dgm:pt>
    <dgm:pt modelId="{A4D89892-E8B2-4149-90BC-186D0CC204BC}" type="pres">
      <dgm:prSet presAssocID="{0DEEE2DC-746F-423A-AC0B-3E3C5D6C522A}" presName="parentText3" presStyleLbl="node1" presStyleIdx="2" presStyleCnt="3" custLinFactNeighborX="391" custLinFactNeighborY="-16457">
        <dgm:presLayoutVars>
          <dgm:chMax/>
          <dgm:chPref val="3"/>
          <dgm:bulletEnabled val="1"/>
        </dgm:presLayoutVars>
      </dgm:prSet>
      <dgm:spPr/>
      <dgm:t>
        <a:bodyPr/>
        <a:lstStyle/>
        <a:p>
          <a:endParaRPr lang="en-US"/>
        </a:p>
      </dgm:t>
    </dgm:pt>
    <dgm:pt modelId="{7E664EDA-435C-45F2-A106-BCD4BEA996C4}" type="pres">
      <dgm:prSet presAssocID="{0DEEE2DC-746F-423A-AC0B-3E3C5D6C522A}" presName="childText3" presStyleLbl="solidAlignAcc1" presStyleIdx="2" presStyleCnt="3" custScaleY="121832" custLinFactNeighborX="1138" custLinFactNeighborY="2716">
        <dgm:presLayoutVars>
          <dgm:chMax val="0"/>
          <dgm:chPref val="0"/>
          <dgm:bulletEnabled val="1"/>
        </dgm:presLayoutVars>
      </dgm:prSet>
      <dgm:spPr/>
      <dgm:t>
        <a:bodyPr/>
        <a:lstStyle/>
        <a:p>
          <a:endParaRPr lang="en-US"/>
        </a:p>
      </dgm:t>
    </dgm:pt>
  </dgm:ptLst>
  <dgm:cxnLst>
    <dgm:cxn modelId="{2F72E4A1-477E-418C-B944-D75D8E40DCA8}" srcId="{652AC3DD-D610-4547-BE2D-6305FCE3B2FF}" destId="{4B2422AA-C6BC-415C-BAD1-F116345C9B7B}" srcOrd="0" destOrd="0" parTransId="{4A063598-D768-4B56-A745-59FE52CAEB13}" sibTransId="{D4100069-BC22-4BAD-9700-3BF811D66793}"/>
    <dgm:cxn modelId="{4A36DA2C-49CB-46F8-9776-DA7734507E5A}" srcId="{216CFC68-0D75-4402-BCC1-6A5DBD095866}" destId="{00E44233-02D2-4017-BFF9-9A0C9061BC08}" srcOrd="0" destOrd="0" parTransId="{810953C7-3F5C-4124-920D-C62388685BAE}" sibTransId="{813A752F-6303-419C-BACB-CD74A3665FC4}"/>
    <dgm:cxn modelId="{679093D2-09DC-44C7-9B67-A085733DD2F3}" type="presOf" srcId="{216CFC68-0D75-4402-BCC1-6A5DBD095866}" destId="{98503F5F-F061-4E45-A459-7C1208F94077}" srcOrd="0" destOrd="0" presId="urn:microsoft.com/office/officeart/2009/3/layout/IncreasingArrowsProcess"/>
    <dgm:cxn modelId="{A5B72013-F4CE-4143-A242-88828695187C}" type="presOf" srcId="{94C5757B-7D3B-4820-991F-1C5254AECE00}" destId="{6878B86F-8540-4D34-A4E2-B1B9A3CE8542}" srcOrd="0" destOrd="0" presId="urn:microsoft.com/office/officeart/2009/3/layout/IncreasingArrowsProcess"/>
    <dgm:cxn modelId="{BC94FC34-2CAF-430C-B493-B69F2AA79D2C}" srcId="{4B2422AA-C6BC-415C-BAD1-F116345C9B7B}" destId="{94C5757B-7D3B-4820-991F-1C5254AECE00}" srcOrd="0" destOrd="0" parTransId="{D3FAA969-85F2-4450-9F7D-D416C7FF5467}" sibTransId="{D0C2DC9A-5411-4EEE-8B44-FE62F8D9ADD1}"/>
    <dgm:cxn modelId="{9798EE90-181C-4771-9121-8C1FD9A68224}" type="presOf" srcId="{60E36D66-8515-46BD-AB99-13A68C36922C}" destId="{7E664EDA-435C-45F2-A106-BCD4BEA996C4}" srcOrd="0" destOrd="0" presId="urn:microsoft.com/office/officeart/2009/3/layout/IncreasingArrowsProcess"/>
    <dgm:cxn modelId="{0BBB7899-D810-4A28-A8C6-2175682C7E68}" type="presOf" srcId="{652AC3DD-D610-4547-BE2D-6305FCE3B2FF}" destId="{45955B5A-B781-4014-A16A-E4946863AF69}" srcOrd="0" destOrd="0" presId="urn:microsoft.com/office/officeart/2009/3/layout/IncreasingArrowsProcess"/>
    <dgm:cxn modelId="{0DEF8958-4932-4866-A0D6-5BC9139D9596}" srcId="{0DEEE2DC-746F-423A-AC0B-3E3C5D6C522A}" destId="{60E36D66-8515-46BD-AB99-13A68C36922C}" srcOrd="0" destOrd="0" parTransId="{0226D626-9FD7-46B0-AAD4-54EEF3A9A1E9}" sibTransId="{90BE2DE6-ABFE-4EE0-870B-8F8E29A37616}"/>
    <dgm:cxn modelId="{56F62F7A-1230-444C-97AB-32864EE59586}" srcId="{652AC3DD-D610-4547-BE2D-6305FCE3B2FF}" destId="{0DEEE2DC-746F-423A-AC0B-3E3C5D6C522A}" srcOrd="2" destOrd="0" parTransId="{724C7029-B2FB-4D42-937A-3CB793386520}" sibTransId="{02D58F92-C10A-4CF5-94DA-E9E20EF3AD33}"/>
    <dgm:cxn modelId="{5ADDD5A2-423A-47CE-81C2-DA3D8D4FA808}" type="presOf" srcId="{4B2422AA-C6BC-415C-BAD1-F116345C9B7B}" destId="{A58EDB25-8BDB-4961-BE08-0865FC1C02B3}" srcOrd="0" destOrd="0" presId="urn:microsoft.com/office/officeart/2009/3/layout/IncreasingArrowsProcess"/>
    <dgm:cxn modelId="{24FBB28F-0578-40F4-A8E0-F181CEE55A2D}" type="presOf" srcId="{00E44233-02D2-4017-BFF9-9A0C9061BC08}" destId="{2CACD742-F6DE-4919-9058-A4C885DF931F}" srcOrd="0" destOrd="0" presId="urn:microsoft.com/office/officeart/2009/3/layout/IncreasingArrowsProcess"/>
    <dgm:cxn modelId="{7490E673-1F77-423E-AEEA-B29E0C0995E0}" type="presOf" srcId="{0DEEE2DC-746F-423A-AC0B-3E3C5D6C522A}" destId="{A4D89892-E8B2-4149-90BC-186D0CC204BC}" srcOrd="0" destOrd="0" presId="urn:microsoft.com/office/officeart/2009/3/layout/IncreasingArrowsProcess"/>
    <dgm:cxn modelId="{F600ACF7-6D15-4EED-9CDF-67F55B954C1D}" srcId="{652AC3DD-D610-4547-BE2D-6305FCE3B2FF}" destId="{216CFC68-0D75-4402-BCC1-6A5DBD095866}" srcOrd="1" destOrd="0" parTransId="{9CB4BF0B-27CE-4D9E-BEC8-C271D8327DAD}" sibTransId="{C0D876B3-EDBB-4ADC-BA69-6CAA3DA32E7F}"/>
    <dgm:cxn modelId="{7DFE7171-F919-4309-BE08-CCF63D7BEDEE}" type="presParOf" srcId="{45955B5A-B781-4014-A16A-E4946863AF69}" destId="{A58EDB25-8BDB-4961-BE08-0865FC1C02B3}" srcOrd="0" destOrd="0" presId="urn:microsoft.com/office/officeart/2009/3/layout/IncreasingArrowsProcess"/>
    <dgm:cxn modelId="{161E344F-BED1-43C9-B2AB-048104B29AAC}" type="presParOf" srcId="{45955B5A-B781-4014-A16A-E4946863AF69}" destId="{6878B86F-8540-4D34-A4E2-B1B9A3CE8542}" srcOrd="1" destOrd="0" presId="urn:microsoft.com/office/officeart/2009/3/layout/IncreasingArrowsProcess"/>
    <dgm:cxn modelId="{63270391-98F5-4793-9090-89F351E88E0D}" type="presParOf" srcId="{45955B5A-B781-4014-A16A-E4946863AF69}" destId="{98503F5F-F061-4E45-A459-7C1208F94077}" srcOrd="2" destOrd="0" presId="urn:microsoft.com/office/officeart/2009/3/layout/IncreasingArrowsProcess"/>
    <dgm:cxn modelId="{51DD88ED-5242-4AA0-A735-4F15D289DFE4}" type="presParOf" srcId="{45955B5A-B781-4014-A16A-E4946863AF69}" destId="{2CACD742-F6DE-4919-9058-A4C885DF931F}" srcOrd="3" destOrd="0" presId="urn:microsoft.com/office/officeart/2009/3/layout/IncreasingArrowsProcess"/>
    <dgm:cxn modelId="{44219FC2-80AB-432C-A557-B2C13C613054}" type="presParOf" srcId="{45955B5A-B781-4014-A16A-E4946863AF69}" destId="{A4D89892-E8B2-4149-90BC-186D0CC204BC}" srcOrd="4" destOrd="0" presId="urn:microsoft.com/office/officeart/2009/3/layout/IncreasingArrowsProcess"/>
    <dgm:cxn modelId="{645C3E6F-6453-4DF7-B504-753828D6DB6E}" type="presParOf" srcId="{45955B5A-B781-4014-A16A-E4946863AF69}" destId="{7E664EDA-435C-45F2-A106-BCD4BEA996C4}"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52AC3DD-D610-4547-BE2D-6305FCE3B2FF}"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4B2422AA-C6BC-415C-BAD1-F116345C9B7B}">
      <dgm:prSet phldrT="[Text]" custT="1"/>
      <dgm:spPr>
        <a:solidFill>
          <a:schemeClr val="accent4">
            <a:lumMod val="20000"/>
            <a:lumOff val="80000"/>
          </a:schemeClr>
        </a:solidFill>
        <a:ln>
          <a:solidFill>
            <a:srgbClr val="FF0000"/>
          </a:solidFill>
        </a:ln>
      </dgm:spPr>
      <dgm:t>
        <a:bodyPr/>
        <a:lstStyle/>
        <a:p>
          <a:r>
            <a:rPr lang="en-US" sz="1600" b="1" smtClean="0">
              <a:solidFill>
                <a:srgbClr val="2514FC"/>
              </a:solidFill>
              <a:latin typeface="+mj-lt"/>
            </a:rPr>
            <a:t>Phòng Quản lý đô thị</a:t>
          </a:r>
          <a:endParaRPr lang="en-US" sz="1600" b="1" dirty="0">
            <a:solidFill>
              <a:srgbClr val="2514FC"/>
            </a:solidFill>
            <a:latin typeface="+mj-lt"/>
          </a:endParaRPr>
        </a:p>
      </dgm:t>
    </dgm:pt>
    <dgm:pt modelId="{4A063598-D768-4B56-A745-59FE52CAEB13}" type="parTrans" cxnId="{2F72E4A1-477E-418C-B944-D75D8E40DCA8}">
      <dgm:prSet/>
      <dgm:spPr/>
      <dgm:t>
        <a:bodyPr/>
        <a:lstStyle/>
        <a:p>
          <a:endParaRPr lang="en-US" sz="1600">
            <a:latin typeface="+mj-lt"/>
          </a:endParaRPr>
        </a:p>
      </dgm:t>
    </dgm:pt>
    <dgm:pt modelId="{D4100069-BC22-4BAD-9700-3BF811D66793}" type="sibTrans" cxnId="{2F72E4A1-477E-418C-B944-D75D8E40DCA8}">
      <dgm:prSet/>
      <dgm:spPr/>
      <dgm:t>
        <a:bodyPr/>
        <a:lstStyle/>
        <a:p>
          <a:endParaRPr lang="en-US" sz="1600">
            <a:latin typeface="+mj-lt"/>
          </a:endParaRPr>
        </a:p>
      </dgm:t>
    </dgm:pt>
    <dgm:pt modelId="{216CFC68-0D75-4402-BCC1-6A5DBD095866}">
      <dgm:prSet phldrT="[Text]" custT="1"/>
      <dgm:spPr>
        <a:solidFill>
          <a:schemeClr val="accent4">
            <a:lumMod val="20000"/>
            <a:lumOff val="80000"/>
          </a:schemeClr>
        </a:solidFill>
        <a:ln>
          <a:solidFill>
            <a:srgbClr val="FF0000"/>
          </a:solidFill>
        </a:ln>
      </dgm:spPr>
      <dgm:t>
        <a:bodyPr/>
        <a:lstStyle/>
        <a:p>
          <a:r>
            <a:rPr lang="en-US" sz="1600" b="1" smtClean="0">
              <a:solidFill>
                <a:srgbClr val="2514FC"/>
              </a:solidFill>
              <a:latin typeface="+mj-lt"/>
            </a:rPr>
            <a:t>Phòng</a:t>
          </a:r>
          <a:r>
            <a:rPr lang="vi-VN" sz="1600" b="1" smtClean="0">
              <a:solidFill>
                <a:srgbClr val="2514FC"/>
              </a:solidFill>
              <a:latin typeface="+mj-lt"/>
            </a:rPr>
            <a:t> </a:t>
          </a:r>
          <a:r>
            <a:rPr lang="vi-VN" sz="1600" b="1" dirty="0">
              <a:solidFill>
                <a:srgbClr val="2514FC"/>
              </a:solidFill>
              <a:latin typeface="+mj-lt"/>
            </a:rPr>
            <a:t>Tài nguyên và Môi trường </a:t>
          </a:r>
          <a:endParaRPr lang="en-US" sz="1600" b="1" dirty="0">
            <a:solidFill>
              <a:srgbClr val="2514FC"/>
            </a:solidFill>
            <a:latin typeface="+mj-lt"/>
          </a:endParaRPr>
        </a:p>
      </dgm:t>
    </dgm:pt>
    <dgm:pt modelId="{9CB4BF0B-27CE-4D9E-BEC8-C271D8327DAD}" type="parTrans" cxnId="{F600ACF7-6D15-4EED-9CDF-67F55B954C1D}">
      <dgm:prSet/>
      <dgm:spPr/>
      <dgm:t>
        <a:bodyPr/>
        <a:lstStyle/>
        <a:p>
          <a:endParaRPr lang="en-US" sz="1600">
            <a:latin typeface="+mj-lt"/>
          </a:endParaRPr>
        </a:p>
      </dgm:t>
    </dgm:pt>
    <dgm:pt modelId="{C0D876B3-EDBB-4ADC-BA69-6CAA3DA32E7F}" type="sibTrans" cxnId="{F600ACF7-6D15-4EED-9CDF-67F55B954C1D}">
      <dgm:prSet/>
      <dgm:spPr/>
      <dgm:t>
        <a:bodyPr/>
        <a:lstStyle/>
        <a:p>
          <a:endParaRPr lang="en-US" sz="1600">
            <a:latin typeface="+mj-lt"/>
          </a:endParaRPr>
        </a:p>
      </dgm:t>
    </dgm:pt>
    <dgm:pt modelId="{94C5757B-7D3B-4820-991F-1C5254AECE00}">
      <dgm:prSet phldrT="[Text]" custT="1"/>
      <dgm:spPr>
        <a:solidFill>
          <a:srgbClr val="FFFFCC"/>
        </a:solidFill>
      </dgm:spPr>
      <dgm:t>
        <a:bodyPr/>
        <a:lstStyle/>
        <a:p>
          <a:pPr>
            <a:lnSpc>
              <a:spcPct val="100000"/>
            </a:lnSpc>
            <a:spcBef>
              <a:spcPts val="600"/>
            </a:spcBef>
            <a:spcAft>
              <a:spcPts val="600"/>
            </a:spcAft>
          </a:pPr>
          <a:endParaRPr lang="en-US" sz="1600" dirty="0">
            <a:solidFill>
              <a:srgbClr val="2514FC"/>
            </a:solidFill>
            <a:latin typeface="+mj-lt"/>
            <a:cs typeface="Times New Roman" panose="02020603050405020304" pitchFamily="18" charset="0"/>
          </a:endParaRPr>
        </a:p>
      </dgm:t>
    </dgm:pt>
    <dgm:pt modelId="{D3FAA969-85F2-4450-9F7D-D416C7FF5467}" type="parTrans" cxnId="{BC94FC34-2CAF-430C-B493-B69F2AA79D2C}">
      <dgm:prSet/>
      <dgm:spPr/>
      <dgm:t>
        <a:bodyPr/>
        <a:lstStyle/>
        <a:p>
          <a:endParaRPr lang="en-US" sz="1600">
            <a:latin typeface="+mj-lt"/>
          </a:endParaRPr>
        </a:p>
      </dgm:t>
    </dgm:pt>
    <dgm:pt modelId="{D0C2DC9A-5411-4EEE-8B44-FE62F8D9ADD1}" type="sibTrans" cxnId="{BC94FC34-2CAF-430C-B493-B69F2AA79D2C}">
      <dgm:prSet/>
      <dgm:spPr/>
      <dgm:t>
        <a:bodyPr/>
        <a:lstStyle/>
        <a:p>
          <a:endParaRPr lang="en-US" sz="1600">
            <a:latin typeface="+mj-lt"/>
          </a:endParaRPr>
        </a:p>
      </dgm:t>
    </dgm:pt>
    <dgm:pt modelId="{394EE79A-26ED-4222-A267-42FC509A8531}">
      <dgm:prSet custT="1"/>
      <dgm:spPr/>
      <dgm:t>
        <a:bodyPr/>
        <a:lstStyle/>
        <a:p>
          <a:pPr>
            <a:lnSpc>
              <a:spcPct val="100000"/>
            </a:lnSpc>
            <a:spcBef>
              <a:spcPts val="600"/>
            </a:spcBef>
            <a:spcAft>
              <a:spcPts val="600"/>
            </a:spcAft>
          </a:pPr>
          <a:r>
            <a:rPr lang="en-US" sz="1600" dirty="0">
              <a:solidFill>
                <a:srgbClr val="0033CC"/>
              </a:solidFill>
              <a:latin typeface="+mj-lt"/>
              <a:cs typeface="Times New Roman" panose="02020603050405020304" pitchFamily="18" charset="0"/>
            </a:rPr>
            <a:t>- </a:t>
          </a:r>
          <a:r>
            <a:rPr lang="vi-VN" sz="1600" dirty="0">
              <a:solidFill>
                <a:srgbClr val="0033CC"/>
              </a:solidFill>
              <a:latin typeface="+mj-lt"/>
              <a:cs typeface="Times New Roman" panose="02020603050405020304" pitchFamily="18" charset="0"/>
            </a:rPr>
            <a:t>Xây dựng</a:t>
          </a:r>
          <a:r>
            <a:rPr lang="en-US" sz="1600" dirty="0">
              <a:solidFill>
                <a:srgbClr val="0033CC"/>
              </a:solidFill>
              <a:latin typeface="+mj-lt"/>
              <a:cs typeface="Times New Roman" panose="02020603050405020304" pitchFamily="18" charset="0"/>
            </a:rPr>
            <a:t> </a:t>
          </a:r>
          <a:r>
            <a:rPr lang="en-US" sz="1600" dirty="0" err="1">
              <a:solidFill>
                <a:srgbClr val="0033CC"/>
              </a:solidFill>
              <a:latin typeface="+mj-lt"/>
              <a:cs typeface="Times New Roman" panose="02020603050405020304" pitchFamily="18" charset="0"/>
            </a:rPr>
            <a:t>kế</a:t>
          </a:r>
          <a:r>
            <a:rPr lang="en-US" sz="1600" dirty="0">
              <a:solidFill>
                <a:srgbClr val="0033CC"/>
              </a:solidFill>
              <a:latin typeface="+mj-lt"/>
              <a:cs typeface="Times New Roman" panose="02020603050405020304" pitchFamily="18" charset="0"/>
            </a:rPr>
            <a:t> </a:t>
          </a:r>
          <a:r>
            <a:rPr lang="en-US" sz="1600" dirty="0" err="1">
              <a:solidFill>
                <a:srgbClr val="0033CC"/>
              </a:solidFill>
              <a:latin typeface="+mj-lt"/>
              <a:cs typeface="Times New Roman" panose="02020603050405020304" pitchFamily="18" charset="0"/>
            </a:rPr>
            <a:t>hoạch</a:t>
          </a:r>
          <a:r>
            <a:rPr lang="en-US" sz="1600" dirty="0">
              <a:solidFill>
                <a:srgbClr val="0033CC"/>
              </a:solidFill>
              <a:latin typeface="+mj-lt"/>
              <a:cs typeface="Times New Roman" panose="02020603050405020304" pitchFamily="18" charset="0"/>
            </a:rPr>
            <a:t> </a:t>
          </a:r>
          <a:r>
            <a:rPr lang="en-US" sz="1600" dirty="0" err="1">
              <a:solidFill>
                <a:srgbClr val="0033CC"/>
              </a:solidFill>
              <a:latin typeface="+mj-lt"/>
              <a:cs typeface="Times New Roman" panose="02020603050405020304" pitchFamily="18" charset="0"/>
            </a:rPr>
            <a:t>đảm</a:t>
          </a:r>
          <a:r>
            <a:rPr lang="en-US" sz="1600" dirty="0">
              <a:solidFill>
                <a:srgbClr val="0033CC"/>
              </a:solidFill>
              <a:latin typeface="+mj-lt"/>
              <a:cs typeface="Times New Roman" panose="02020603050405020304" pitchFamily="18" charset="0"/>
            </a:rPr>
            <a:t> </a:t>
          </a:r>
          <a:r>
            <a:rPr lang="en-US" sz="1600" dirty="0" err="1">
              <a:solidFill>
                <a:srgbClr val="0033CC"/>
              </a:solidFill>
              <a:latin typeface="+mj-lt"/>
              <a:cs typeface="Times New Roman" panose="02020603050405020304" pitchFamily="18" charset="0"/>
            </a:rPr>
            <a:t>bảo</a:t>
          </a:r>
          <a:r>
            <a:rPr lang="en-US" sz="1600" dirty="0">
              <a:solidFill>
                <a:srgbClr val="0033CC"/>
              </a:solidFill>
              <a:latin typeface="+mj-lt"/>
              <a:cs typeface="Times New Roman" panose="02020603050405020304" pitchFamily="18" charset="0"/>
            </a:rPr>
            <a:t> </a:t>
          </a:r>
          <a:r>
            <a:rPr lang="vi-VN" sz="1600" dirty="0">
              <a:solidFill>
                <a:srgbClr val="0033CC"/>
              </a:solidFill>
              <a:latin typeface="+mj-lt"/>
              <a:cs typeface="Times New Roman" panose="02020603050405020304" pitchFamily="18" charset="0"/>
            </a:rPr>
            <a:t>quỹ đất để có lộ trình xây dựng trường học</a:t>
          </a:r>
          <a:r>
            <a:rPr lang="en-US" sz="1600" dirty="0">
              <a:solidFill>
                <a:srgbClr val="0033CC"/>
              </a:solidFill>
              <a:latin typeface="+mj-lt"/>
              <a:cs typeface="Times New Roman" panose="02020603050405020304" pitchFamily="18" charset="0"/>
            </a:rPr>
            <a:t>,</a:t>
          </a:r>
          <a:r>
            <a:rPr lang="vi-VN" sz="1600" dirty="0">
              <a:solidFill>
                <a:srgbClr val="0033CC"/>
              </a:solidFill>
              <a:latin typeface="+mj-lt"/>
              <a:cs typeface="Times New Roman" panose="02020603050405020304" pitchFamily="18" charset="0"/>
            </a:rPr>
            <a:t> đảm bảo 100% các trường tiểu học dạy học 2 buổi/ngày</a:t>
          </a:r>
          <a:r>
            <a:rPr lang="en-US" sz="1600" dirty="0">
              <a:solidFill>
                <a:srgbClr val="0033CC"/>
              </a:solidFill>
              <a:latin typeface="+mj-lt"/>
              <a:cs typeface="Times New Roman" panose="02020603050405020304" pitchFamily="18" charset="0"/>
            </a:rPr>
            <a:t>.</a:t>
          </a:r>
          <a:endParaRPr lang="en-US" sz="1600" dirty="0">
            <a:latin typeface="+mj-lt"/>
            <a:cs typeface="Times New Roman" panose="02020603050405020304" pitchFamily="18" charset="0"/>
          </a:endParaRPr>
        </a:p>
      </dgm:t>
    </dgm:pt>
    <dgm:pt modelId="{174EE4A2-5E65-4BEB-A347-CB82DAA6E16A}" type="parTrans" cxnId="{7997017B-7BBE-4CBE-93A4-BD868F79C595}">
      <dgm:prSet/>
      <dgm:spPr/>
      <dgm:t>
        <a:bodyPr/>
        <a:lstStyle/>
        <a:p>
          <a:endParaRPr lang="en-US" sz="1600">
            <a:latin typeface="+mj-lt"/>
          </a:endParaRPr>
        </a:p>
      </dgm:t>
    </dgm:pt>
    <dgm:pt modelId="{EDDDBAF9-0D32-4488-BC17-113648074F25}" type="sibTrans" cxnId="{7997017B-7BBE-4CBE-93A4-BD868F79C595}">
      <dgm:prSet/>
      <dgm:spPr/>
      <dgm:t>
        <a:bodyPr/>
        <a:lstStyle/>
        <a:p>
          <a:endParaRPr lang="en-US" sz="1600">
            <a:latin typeface="+mj-lt"/>
          </a:endParaRPr>
        </a:p>
      </dgm:t>
    </dgm:pt>
    <dgm:pt modelId="{45955B5A-B781-4014-A16A-E4946863AF69}" type="pres">
      <dgm:prSet presAssocID="{652AC3DD-D610-4547-BE2D-6305FCE3B2FF}" presName="Name0" presStyleCnt="0">
        <dgm:presLayoutVars>
          <dgm:chMax val="5"/>
          <dgm:chPref val="5"/>
          <dgm:dir/>
          <dgm:animLvl val="lvl"/>
        </dgm:presLayoutVars>
      </dgm:prSet>
      <dgm:spPr/>
      <dgm:t>
        <a:bodyPr/>
        <a:lstStyle/>
        <a:p>
          <a:endParaRPr lang="en-US"/>
        </a:p>
      </dgm:t>
    </dgm:pt>
    <dgm:pt modelId="{A58EDB25-8BDB-4961-BE08-0865FC1C02B3}" type="pres">
      <dgm:prSet presAssocID="{4B2422AA-C6BC-415C-BAD1-F116345C9B7B}" presName="parentText1" presStyleLbl="node1" presStyleIdx="0" presStyleCnt="2" custScaleX="84301" custLinFactNeighborX="-5426" custLinFactNeighborY="-17408">
        <dgm:presLayoutVars>
          <dgm:chMax/>
          <dgm:chPref val="3"/>
          <dgm:bulletEnabled val="1"/>
        </dgm:presLayoutVars>
      </dgm:prSet>
      <dgm:spPr/>
      <dgm:t>
        <a:bodyPr/>
        <a:lstStyle/>
        <a:p>
          <a:endParaRPr lang="en-US"/>
        </a:p>
      </dgm:t>
    </dgm:pt>
    <dgm:pt modelId="{6878B86F-8540-4D34-A4E2-B1B9A3CE8542}" type="pres">
      <dgm:prSet presAssocID="{4B2422AA-C6BC-415C-BAD1-F116345C9B7B}" presName="childText1" presStyleLbl="solidAlignAcc1" presStyleIdx="0" presStyleCnt="1" custScaleX="216158" custScaleY="98786" custLinFactNeighborX="69074" custLinFactNeighborY="16263">
        <dgm:presLayoutVars>
          <dgm:chMax val="0"/>
          <dgm:chPref val="0"/>
          <dgm:bulletEnabled val="1"/>
        </dgm:presLayoutVars>
      </dgm:prSet>
      <dgm:spPr/>
      <dgm:t>
        <a:bodyPr/>
        <a:lstStyle/>
        <a:p>
          <a:endParaRPr lang="en-US"/>
        </a:p>
      </dgm:t>
    </dgm:pt>
    <dgm:pt modelId="{98503F5F-F061-4E45-A459-7C1208F94077}" type="pres">
      <dgm:prSet presAssocID="{216CFC68-0D75-4402-BCC1-6A5DBD095866}" presName="parentText2" presStyleLbl="node1" presStyleIdx="1" presStyleCnt="2" custScaleX="82783" custLinFactNeighborX="-12878" custLinFactNeighborY="-11776">
        <dgm:presLayoutVars>
          <dgm:chMax/>
          <dgm:chPref val="3"/>
          <dgm:bulletEnabled val="1"/>
        </dgm:presLayoutVars>
      </dgm:prSet>
      <dgm:spPr/>
      <dgm:t>
        <a:bodyPr/>
        <a:lstStyle/>
        <a:p>
          <a:endParaRPr lang="en-US"/>
        </a:p>
      </dgm:t>
    </dgm:pt>
  </dgm:ptLst>
  <dgm:cxnLst>
    <dgm:cxn modelId="{A33C7640-D5DF-482F-9DBC-FD3D852D69A5}" type="presOf" srcId="{216CFC68-0D75-4402-BCC1-6A5DBD095866}" destId="{98503F5F-F061-4E45-A459-7C1208F94077}" srcOrd="0" destOrd="0" presId="urn:microsoft.com/office/officeart/2009/3/layout/IncreasingArrowsProcess"/>
    <dgm:cxn modelId="{5AA61707-521A-4EF8-89DB-CE68DD7D11C9}" type="presOf" srcId="{94C5757B-7D3B-4820-991F-1C5254AECE00}" destId="{6878B86F-8540-4D34-A4E2-B1B9A3CE8542}" srcOrd="0" destOrd="0" presId="urn:microsoft.com/office/officeart/2009/3/layout/IncreasingArrowsProcess"/>
    <dgm:cxn modelId="{701C2274-C5C6-4C6C-99FC-F24E8A3B5443}" type="presOf" srcId="{4B2422AA-C6BC-415C-BAD1-F116345C9B7B}" destId="{A58EDB25-8BDB-4961-BE08-0865FC1C02B3}" srcOrd="0" destOrd="0" presId="urn:microsoft.com/office/officeart/2009/3/layout/IncreasingArrowsProcess"/>
    <dgm:cxn modelId="{F600ACF7-6D15-4EED-9CDF-67F55B954C1D}" srcId="{652AC3DD-D610-4547-BE2D-6305FCE3B2FF}" destId="{216CFC68-0D75-4402-BCC1-6A5DBD095866}" srcOrd="1" destOrd="0" parTransId="{9CB4BF0B-27CE-4D9E-BEC8-C271D8327DAD}" sibTransId="{C0D876B3-EDBB-4ADC-BA69-6CAA3DA32E7F}"/>
    <dgm:cxn modelId="{BC94FC34-2CAF-430C-B493-B69F2AA79D2C}" srcId="{4B2422AA-C6BC-415C-BAD1-F116345C9B7B}" destId="{94C5757B-7D3B-4820-991F-1C5254AECE00}" srcOrd="0" destOrd="0" parTransId="{D3FAA969-85F2-4450-9F7D-D416C7FF5467}" sibTransId="{D0C2DC9A-5411-4EEE-8B44-FE62F8D9ADD1}"/>
    <dgm:cxn modelId="{C90FC9C3-BE6E-46C6-ABE0-A61AB6BB38BD}" type="presOf" srcId="{394EE79A-26ED-4222-A267-42FC509A8531}" destId="{6878B86F-8540-4D34-A4E2-B1B9A3CE8542}" srcOrd="0" destOrd="1" presId="urn:microsoft.com/office/officeart/2009/3/layout/IncreasingArrowsProcess"/>
    <dgm:cxn modelId="{7997017B-7BBE-4CBE-93A4-BD868F79C595}" srcId="{4B2422AA-C6BC-415C-BAD1-F116345C9B7B}" destId="{394EE79A-26ED-4222-A267-42FC509A8531}" srcOrd="1" destOrd="0" parTransId="{174EE4A2-5E65-4BEB-A347-CB82DAA6E16A}" sibTransId="{EDDDBAF9-0D32-4488-BC17-113648074F25}"/>
    <dgm:cxn modelId="{74A65CF6-5CF8-42CE-9EA6-C7630454D740}" type="presOf" srcId="{652AC3DD-D610-4547-BE2D-6305FCE3B2FF}" destId="{45955B5A-B781-4014-A16A-E4946863AF69}" srcOrd="0" destOrd="0" presId="urn:microsoft.com/office/officeart/2009/3/layout/IncreasingArrowsProcess"/>
    <dgm:cxn modelId="{2F72E4A1-477E-418C-B944-D75D8E40DCA8}" srcId="{652AC3DD-D610-4547-BE2D-6305FCE3B2FF}" destId="{4B2422AA-C6BC-415C-BAD1-F116345C9B7B}" srcOrd="0" destOrd="0" parTransId="{4A063598-D768-4B56-A745-59FE52CAEB13}" sibTransId="{D4100069-BC22-4BAD-9700-3BF811D66793}"/>
    <dgm:cxn modelId="{F1826B8D-7C73-4752-95CF-C39BE386E9AA}" type="presParOf" srcId="{45955B5A-B781-4014-A16A-E4946863AF69}" destId="{A58EDB25-8BDB-4961-BE08-0865FC1C02B3}" srcOrd="0" destOrd="0" presId="urn:microsoft.com/office/officeart/2009/3/layout/IncreasingArrowsProcess"/>
    <dgm:cxn modelId="{2F75A182-72EC-408D-9566-FCC7B5796FC2}" type="presParOf" srcId="{45955B5A-B781-4014-A16A-E4946863AF69}" destId="{6878B86F-8540-4D34-A4E2-B1B9A3CE8542}" srcOrd="1" destOrd="0" presId="urn:microsoft.com/office/officeart/2009/3/layout/IncreasingArrowsProcess"/>
    <dgm:cxn modelId="{984DEDAA-E25A-440E-B615-8712236AA7CE}" type="presParOf" srcId="{45955B5A-B781-4014-A16A-E4946863AF69}" destId="{98503F5F-F061-4E45-A459-7C1208F94077}" srcOrd="2"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6.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7.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6138B1-795B-4E4C-B36C-7A4A4E28FEC4}" type="datetimeFigureOut">
              <a:rPr lang="en-US" smtClean="0"/>
              <a:pPr/>
              <a:t>8/18/2020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4C85EF-CE14-4581-8292-9278E04ABD4B}" type="slidenum">
              <a:rPr lang="en-US" smtClean="0"/>
              <a:pPr/>
              <a:t>‹#›</a:t>
            </a:fld>
            <a:endParaRPr lang="en-US"/>
          </a:p>
        </p:txBody>
      </p:sp>
    </p:spTree>
    <p:extLst>
      <p:ext uri="{BB962C8B-B14F-4D97-AF65-F5344CB8AC3E}">
        <p14:creationId xmlns:p14="http://schemas.microsoft.com/office/powerpoint/2010/main" val="1788011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513321840"/>
      </p:ext>
    </p:extLst>
  </p:cSld>
  <p:clrMap bg1="lt1" tx1="dk1" bg2="dk2" tx2="lt2" accent1="accent1" accent2="accent2" accent3="accent3" accent4="accent4" accent5="accent5" accent6="accent6" hlink="hlink" folHlink="folHlink"/>
  <p:notesStyle>
    <a:lvl1pPr marL="0" algn="l" defTabSz="1072866" rtl="0" eaLnBrk="1" latinLnBrk="0" hangingPunct="1">
      <a:defRPr sz="1400" kern="1200">
        <a:solidFill>
          <a:schemeClr val="tx1"/>
        </a:solidFill>
        <a:latin typeface="+mn-lt"/>
        <a:ea typeface="+mn-ea"/>
        <a:cs typeface="+mn-cs"/>
      </a:defRPr>
    </a:lvl1pPr>
    <a:lvl2pPr marL="536433" algn="l" defTabSz="1072866" rtl="0" eaLnBrk="1" latinLnBrk="0" hangingPunct="1">
      <a:defRPr sz="1400" kern="1200">
        <a:solidFill>
          <a:schemeClr val="tx1"/>
        </a:solidFill>
        <a:latin typeface="+mn-lt"/>
        <a:ea typeface="+mn-ea"/>
        <a:cs typeface="+mn-cs"/>
      </a:defRPr>
    </a:lvl2pPr>
    <a:lvl3pPr marL="1072866" algn="l" defTabSz="1072866" rtl="0" eaLnBrk="1" latinLnBrk="0" hangingPunct="1">
      <a:defRPr sz="1400" kern="1200">
        <a:solidFill>
          <a:schemeClr val="tx1"/>
        </a:solidFill>
        <a:latin typeface="+mn-lt"/>
        <a:ea typeface="+mn-ea"/>
        <a:cs typeface="+mn-cs"/>
      </a:defRPr>
    </a:lvl3pPr>
    <a:lvl4pPr marL="1609298" algn="l" defTabSz="1072866" rtl="0" eaLnBrk="1" latinLnBrk="0" hangingPunct="1">
      <a:defRPr sz="1400" kern="1200">
        <a:solidFill>
          <a:schemeClr val="tx1"/>
        </a:solidFill>
        <a:latin typeface="+mn-lt"/>
        <a:ea typeface="+mn-ea"/>
        <a:cs typeface="+mn-cs"/>
      </a:defRPr>
    </a:lvl4pPr>
    <a:lvl5pPr marL="2145731" algn="l" defTabSz="1072866" rtl="0" eaLnBrk="1" latinLnBrk="0" hangingPunct="1">
      <a:defRPr sz="1400" kern="1200">
        <a:solidFill>
          <a:schemeClr val="tx1"/>
        </a:solidFill>
        <a:latin typeface="+mn-lt"/>
        <a:ea typeface="+mn-ea"/>
        <a:cs typeface="+mn-cs"/>
      </a:defRPr>
    </a:lvl5pPr>
    <a:lvl6pPr marL="2682164" algn="l" defTabSz="1072866" rtl="0" eaLnBrk="1" latinLnBrk="0" hangingPunct="1">
      <a:defRPr sz="1400" kern="1200">
        <a:solidFill>
          <a:schemeClr val="tx1"/>
        </a:solidFill>
        <a:latin typeface="+mn-lt"/>
        <a:ea typeface="+mn-ea"/>
        <a:cs typeface="+mn-cs"/>
      </a:defRPr>
    </a:lvl6pPr>
    <a:lvl7pPr marL="3218597" algn="l" defTabSz="1072866" rtl="0" eaLnBrk="1" latinLnBrk="0" hangingPunct="1">
      <a:defRPr sz="1400" kern="1200">
        <a:solidFill>
          <a:schemeClr val="tx1"/>
        </a:solidFill>
        <a:latin typeface="+mn-lt"/>
        <a:ea typeface="+mn-ea"/>
        <a:cs typeface="+mn-cs"/>
      </a:defRPr>
    </a:lvl7pPr>
    <a:lvl8pPr marL="3755029" algn="l" defTabSz="1072866" rtl="0" eaLnBrk="1" latinLnBrk="0" hangingPunct="1">
      <a:defRPr sz="1400" kern="1200">
        <a:solidFill>
          <a:schemeClr val="tx1"/>
        </a:solidFill>
        <a:latin typeface="+mn-lt"/>
        <a:ea typeface="+mn-ea"/>
        <a:cs typeface="+mn-cs"/>
      </a:defRPr>
    </a:lvl8pPr>
    <a:lvl9pPr marL="4291462" algn="l" defTabSz="107286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 name="Shape 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 name="Shape 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 name="Shape 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 name="Shape 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 name="Shape 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 name="Shape 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 name="Shape 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1815525" y="1991825"/>
            <a:ext cx="5585400" cy="1159800"/>
          </a:xfrm>
          <a:prstGeom prst="rect">
            <a:avLst/>
          </a:prstGeom>
        </p:spPr>
        <p:txBody>
          <a:bodyPr lIns="107269" tIns="107269" rIns="107269" bIns="107269" anchor="ctr" anchorCtr="0"/>
          <a:lstStyle>
            <a:lvl1pPr lvl="0">
              <a:spcBef>
                <a:spcPts val="0"/>
              </a:spcBef>
              <a:buSzPct val="100000"/>
              <a:defRPr sz="7000" b="0"/>
            </a:lvl1pPr>
            <a:lvl2pPr lvl="1">
              <a:spcBef>
                <a:spcPts val="0"/>
              </a:spcBef>
              <a:buSzPct val="100000"/>
              <a:defRPr sz="7000" b="0"/>
            </a:lvl2pPr>
            <a:lvl3pPr lvl="2">
              <a:spcBef>
                <a:spcPts val="0"/>
              </a:spcBef>
              <a:buSzPct val="100000"/>
              <a:defRPr sz="7000" b="0"/>
            </a:lvl3pPr>
            <a:lvl4pPr lvl="3">
              <a:spcBef>
                <a:spcPts val="0"/>
              </a:spcBef>
              <a:buSzPct val="100000"/>
              <a:defRPr sz="7000" b="0"/>
            </a:lvl4pPr>
            <a:lvl5pPr lvl="4">
              <a:spcBef>
                <a:spcPts val="0"/>
              </a:spcBef>
              <a:buSzPct val="100000"/>
              <a:defRPr sz="7000" b="0"/>
            </a:lvl5pPr>
            <a:lvl6pPr lvl="5">
              <a:spcBef>
                <a:spcPts val="0"/>
              </a:spcBef>
              <a:buSzPct val="100000"/>
              <a:defRPr sz="7000" b="0"/>
            </a:lvl6pPr>
            <a:lvl7pPr lvl="6">
              <a:spcBef>
                <a:spcPts val="0"/>
              </a:spcBef>
              <a:buSzPct val="100000"/>
              <a:defRPr sz="7000" b="0"/>
            </a:lvl7pPr>
            <a:lvl8pPr lvl="7">
              <a:spcBef>
                <a:spcPts val="0"/>
              </a:spcBef>
              <a:buSzPct val="100000"/>
              <a:defRPr sz="7000" b="0"/>
            </a:lvl8pPr>
            <a:lvl9pPr lvl="8">
              <a:spcBef>
                <a:spcPts val="0"/>
              </a:spcBef>
              <a:buSzPct val="100000"/>
              <a:defRPr sz="7000" b="0"/>
            </a:lvl9pPr>
          </a:lstStyle>
          <a:p>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1049500" y="796175"/>
            <a:ext cx="7020900" cy="750300"/>
          </a:xfrm>
          <a:prstGeom prst="rect">
            <a:avLst/>
          </a:prstGeom>
        </p:spPr>
        <p:txBody>
          <a:bodyPr lIns="107269" tIns="107269" rIns="107269" bIns="107269"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1049500" y="1459650"/>
            <a:ext cx="3417900" cy="2750400"/>
          </a:xfrm>
          <a:prstGeom prst="rect">
            <a:avLst/>
          </a:prstGeom>
        </p:spPr>
        <p:txBody>
          <a:bodyPr lIns="107269" tIns="107269" rIns="107269" bIns="107269" anchor="t" anchorCtr="0"/>
          <a:lstStyle>
            <a:lvl1pPr lvl="0">
              <a:spcBef>
                <a:spcPts val="0"/>
              </a:spcBef>
              <a:buSzPct val="100000"/>
              <a:defRPr sz="2300"/>
            </a:lvl1pPr>
            <a:lvl2pPr lvl="1">
              <a:spcBef>
                <a:spcPts val="0"/>
              </a:spcBef>
              <a:buSzPct val="100000"/>
              <a:defRPr sz="2300"/>
            </a:lvl2pPr>
            <a:lvl3pPr lvl="2">
              <a:spcBef>
                <a:spcPts val="0"/>
              </a:spcBef>
              <a:buSzPct val="100000"/>
              <a:defRPr sz="2300"/>
            </a:lvl3pPr>
            <a:lvl4pPr lvl="3">
              <a:spcBef>
                <a:spcPts val="0"/>
              </a:spcBef>
              <a:buSzPct val="100000"/>
              <a:defRPr sz="2300"/>
            </a:lvl4pPr>
            <a:lvl5pPr lvl="4">
              <a:spcBef>
                <a:spcPts val="0"/>
              </a:spcBef>
              <a:buSzPct val="100000"/>
              <a:defRPr sz="2300"/>
            </a:lvl5pPr>
            <a:lvl6pPr lvl="5">
              <a:spcBef>
                <a:spcPts val="0"/>
              </a:spcBef>
              <a:buSzPct val="100000"/>
              <a:defRPr sz="2300"/>
            </a:lvl6pPr>
            <a:lvl7pPr lvl="6">
              <a:spcBef>
                <a:spcPts val="0"/>
              </a:spcBef>
              <a:buSzPct val="100000"/>
              <a:defRPr sz="2300"/>
            </a:lvl7pPr>
            <a:lvl8pPr lvl="7">
              <a:spcBef>
                <a:spcPts val="0"/>
              </a:spcBef>
              <a:buSzPct val="100000"/>
              <a:defRPr sz="2300"/>
            </a:lvl8pPr>
            <a:lvl9pPr lvl="8">
              <a:spcBef>
                <a:spcPts val="0"/>
              </a:spcBef>
              <a:buSzPct val="100000"/>
              <a:defRPr sz="2300"/>
            </a:lvl9pPr>
          </a:lstStyle>
          <a:p>
            <a:endParaRPr/>
          </a:p>
        </p:txBody>
      </p:sp>
      <p:sp>
        <p:nvSpPr>
          <p:cNvPr id="22" name="Shape 22"/>
          <p:cNvSpPr txBox="1">
            <a:spLocks noGrp="1"/>
          </p:cNvSpPr>
          <p:nvPr>
            <p:ph type="body" idx="2"/>
          </p:nvPr>
        </p:nvSpPr>
        <p:spPr>
          <a:xfrm>
            <a:off x="4676726" y="1459650"/>
            <a:ext cx="3393599" cy="2750400"/>
          </a:xfrm>
          <a:prstGeom prst="rect">
            <a:avLst/>
          </a:prstGeom>
        </p:spPr>
        <p:txBody>
          <a:bodyPr lIns="107269" tIns="107269" rIns="107269" bIns="107269" anchor="t" anchorCtr="0"/>
          <a:lstStyle>
            <a:lvl1pPr lvl="0">
              <a:spcBef>
                <a:spcPts val="0"/>
              </a:spcBef>
              <a:buSzPct val="100000"/>
              <a:defRPr sz="2300"/>
            </a:lvl1pPr>
            <a:lvl2pPr lvl="1">
              <a:spcBef>
                <a:spcPts val="0"/>
              </a:spcBef>
              <a:buSzPct val="100000"/>
              <a:defRPr sz="2300"/>
            </a:lvl2pPr>
            <a:lvl3pPr lvl="2">
              <a:spcBef>
                <a:spcPts val="0"/>
              </a:spcBef>
              <a:buSzPct val="100000"/>
              <a:defRPr sz="2300"/>
            </a:lvl3pPr>
            <a:lvl4pPr lvl="3">
              <a:spcBef>
                <a:spcPts val="0"/>
              </a:spcBef>
              <a:buSzPct val="100000"/>
              <a:defRPr sz="2300"/>
            </a:lvl4pPr>
            <a:lvl5pPr lvl="4">
              <a:spcBef>
                <a:spcPts val="0"/>
              </a:spcBef>
              <a:buSzPct val="100000"/>
              <a:defRPr sz="2300"/>
            </a:lvl5pPr>
            <a:lvl6pPr lvl="5">
              <a:spcBef>
                <a:spcPts val="0"/>
              </a:spcBef>
              <a:buSzPct val="100000"/>
              <a:defRPr sz="2300"/>
            </a:lvl6pPr>
            <a:lvl7pPr lvl="6">
              <a:spcBef>
                <a:spcPts val="0"/>
              </a:spcBef>
              <a:buSzPct val="100000"/>
              <a:defRPr sz="2300"/>
            </a:lvl7pPr>
            <a:lvl8pPr lvl="7">
              <a:spcBef>
                <a:spcPts val="0"/>
              </a:spcBef>
              <a:buSzPct val="100000"/>
              <a:defRPr sz="2300"/>
            </a:lvl8pPr>
            <a:lvl9pPr lvl="8">
              <a:spcBef>
                <a:spcPts val="0"/>
              </a:spcBef>
              <a:buSzPct val="100000"/>
              <a:defRPr sz="2300"/>
            </a:lvl9pPr>
          </a:lstStyle>
          <a:p>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mtClean="0"/>
              <a:t>Bấm &amp; sửa kiểu tiêu đề</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lvl1pPr>
              <a:defRPr/>
            </a:lvl1pPr>
          </a:lstStyle>
          <a:p>
            <a:pPr>
              <a:defRPr/>
            </a:pPr>
            <a:fld id="{CC9BF731-9AAA-4F8B-9953-5BBBCD0433FC}" type="datetimeFigureOut">
              <a:rPr lang="en-US"/>
              <a:pPr>
                <a:defRPr/>
              </a:pPr>
              <a:t>8/18/2020</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lvl1pPr>
              <a:defRPr/>
            </a:lvl1pPr>
          </a:lstStyle>
          <a:p>
            <a:pPr>
              <a:defRPr/>
            </a:pPr>
            <a:fld id="{6BD3B592-2A1B-4491-8764-FA0B46EECE7B}" type="slidenum">
              <a:rPr lang="en-US"/>
              <a:pPr>
                <a:defRPr/>
              </a:pPr>
              <a:t>‹#›</a:t>
            </a:fld>
            <a:endParaRPr lang="en-US"/>
          </a:p>
        </p:txBody>
      </p:sp>
    </p:spTree>
    <p:extLst>
      <p:ext uri="{BB962C8B-B14F-4D97-AF65-F5344CB8AC3E}">
        <p14:creationId xmlns:p14="http://schemas.microsoft.com/office/powerpoint/2010/main" val="267554720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vi-VN"/>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p:cNvSpPr>
            <a:spLocks noGrp="1"/>
          </p:cNvSpPr>
          <p:nvPr>
            <p:ph type="dt" sz="half" idx="10"/>
          </p:nvPr>
        </p:nvSpPr>
        <p:spPr>
          <a:xfrm>
            <a:off x="628650" y="4767263"/>
            <a:ext cx="2057400" cy="273844"/>
          </a:xfrm>
          <a:prstGeom prst="rect">
            <a:avLst/>
          </a:prstGeom>
        </p:spPr>
        <p:txBody>
          <a:bodyPr lIns="68580" tIns="34290" rIns="68580" bIns="34290"/>
          <a:lstStyle>
            <a:lvl1pPr>
              <a:defRPr/>
            </a:lvl1pPr>
          </a:lstStyle>
          <a:p>
            <a:pPr>
              <a:defRPr/>
            </a:pPr>
            <a:fld id="{C854DD38-E573-4BD0-B4E2-AAD0F939FF12}" type="datetimeFigureOut">
              <a:rPr lang="vi-VN"/>
              <a:pPr>
                <a:defRPr/>
              </a:pPr>
              <a:t>18/08/2020</a:t>
            </a:fld>
            <a:endParaRPr lang="vi-VN"/>
          </a:p>
        </p:txBody>
      </p:sp>
      <p:sp>
        <p:nvSpPr>
          <p:cNvPr id="5" name="Footer Placeholder 4"/>
          <p:cNvSpPr>
            <a:spLocks noGrp="1"/>
          </p:cNvSpPr>
          <p:nvPr>
            <p:ph type="ftr" sz="quarter" idx="11"/>
          </p:nvPr>
        </p:nvSpPr>
        <p:spPr>
          <a:xfrm>
            <a:off x="3028950" y="4767263"/>
            <a:ext cx="3086100" cy="273844"/>
          </a:xfrm>
          <a:prstGeom prst="rect">
            <a:avLst/>
          </a:prstGeom>
        </p:spPr>
        <p:txBody>
          <a:bodyPr lIns="68580" tIns="34290" rIns="68580" bIns="34290"/>
          <a:lstStyle>
            <a:lvl1pPr>
              <a:defRPr/>
            </a:lvl1pPr>
          </a:lstStyle>
          <a:p>
            <a:pPr>
              <a:defRPr/>
            </a:pPr>
            <a:endParaRPr lang="vi-VN"/>
          </a:p>
        </p:txBody>
      </p:sp>
      <p:sp>
        <p:nvSpPr>
          <p:cNvPr id="6" name="Slide Number Placeholder 5"/>
          <p:cNvSpPr>
            <a:spLocks noGrp="1"/>
          </p:cNvSpPr>
          <p:nvPr>
            <p:ph type="sldNum" sz="quarter" idx="12"/>
          </p:nvPr>
        </p:nvSpPr>
        <p:spPr>
          <a:xfrm>
            <a:off x="6457950" y="4767263"/>
            <a:ext cx="2057400" cy="273844"/>
          </a:xfrm>
          <a:prstGeom prst="rect">
            <a:avLst/>
          </a:prstGeom>
        </p:spPr>
        <p:txBody>
          <a:bodyPr lIns="68580" tIns="34290" rIns="68580" bIns="34290"/>
          <a:lstStyle>
            <a:lvl1pPr>
              <a:defRPr/>
            </a:lvl1pPr>
          </a:lstStyle>
          <a:p>
            <a:pPr>
              <a:defRPr/>
            </a:pPr>
            <a:fld id="{A0EFE898-F6DE-4EE9-9C6D-76F47BB241B8}" type="slidenum">
              <a:rPr lang="vi-VN"/>
              <a:pPr>
                <a:defRPr/>
              </a:pPr>
              <a:t>‹#›</a:t>
            </a:fld>
            <a:endParaRPr lang="vi-VN"/>
          </a:p>
        </p:txBody>
      </p:sp>
    </p:spTree>
    <p:extLst>
      <p:ext uri="{BB962C8B-B14F-4D97-AF65-F5344CB8AC3E}">
        <p14:creationId xmlns:p14="http://schemas.microsoft.com/office/powerpoint/2010/main" val="4161426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5404248" y="4531519"/>
            <a:ext cx="683419" cy="273844"/>
          </a:xfrm>
          <a:prstGeom prst="rect">
            <a:avLst/>
          </a:prstGeom>
        </p:spPr>
        <p:txBody>
          <a:bodyPr lIns="68580" tIns="34290" rIns="68580" bIns="34290"/>
          <a:lstStyle>
            <a:lvl1pPr>
              <a:defRPr/>
            </a:lvl1pPr>
          </a:lstStyle>
          <a:p>
            <a:pPr>
              <a:defRPr/>
            </a:pPr>
            <a:fld id="{EAABD0ED-15C9-4B7C-8D0C-F9CA43700C3E}" type="datetime1">
              <a:rPr lang="en-US"/>
              <a:pPr>
                <a:defRPr/>
              </a:pPr>
              <a:t>8/18/2020</a:t>
            </a:fld>
            <a:endParaRPr lang="en-US"/>
          </a:p>
        </p:txBody>
      </p:sp>
      <p:sp>
        <p:nvSpPr>
          <p:cNvPr id="3" name="Footer Placeholder 4"/>
          <p:cNvSpPr>
            <a:spLocks noGrp="1"/>
          </p:cNvSpPr>
          <p:nvPr>
            <p:ph type="ftr" sz="quarter" idx="11"/>
          </p:nvPr>
        </p:nvSpPr>
        <p:spPr>
          <a:xfrm>
            <a:off x="508397" y="4531519"/>
            <a:ext cx="4724400" cy="273844"/>
          </a:xfrm>
          <a:prstGeom prst="rect">
            <a:avLst/>
          </a:prstGeom>
        </p:spPr>
        <p:txBody>
          <a:bodyPr lIns="68580" tIns="34290" rIns="68580" bIns="34290"/>
          <a:lstStyle>
            <a:lvl1pPr>
              <a:defRPr/>
            </a:lvl1pPr>
          </a:lstStyle>
          <a:p>
            <a:pPr>
              <a:defRPr/>
            </a:pPr>
            <a:endParaRPr lang="en-US" altLang="en-US"/>
          </a:p>
        </p:txBody>
      </p:sp>
      <p:sp>
        <p:nvSpPr>
          <p:cNvPr id="4" name="Slide Number Placeholder 5"/>
          <p:cNvSpPr>
            <a:spLocks noGrp="1"/>
          </p:cNvSpPr>
          <p:nvPr>
            <p:ph type="sldNum" sz="quarter" idx="12"/>
          </p:nvPr>
        </p:nvSpPr>
        <p:spPr>
          <a:xfrm>
            <a:off x="6442472" y="4531519"/>
            <a:ext cx="514350" cy="273844"/>
          </a:xfrm>
          <a:prstGeom prst="rect">
            <a:avLst/>
          </a:prstGeom>
        </p:spPr>
        <p:txBody>
          <a:bodyPr lIns="68580" tIns="34290" rIns="68580" bIns="34290"/>
          <a:lstStyle>
            <a:lvl1pPr>
              <a:defRPr/>
            </a:lvl1pPr>
          </a:lstStyle>
          <a:p>
            <a:pPr>
              <a:defRPr/>
            </a:pPr>
            <a:fld id="{E1AC4477-1129-48F3-9565-3665107814A9}"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7">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049500" y="796175"/>
            <a:ext cx="7020900" cy="750300"/>
          </a:xfrm>
          <a:prstGeom prst="rect">
            <a:avLst/>
          </a:prstGeom>
          <a:noFill/>
          <a:ln>
            <a:noFill/>
          </a:ln>
        </p:spPr>
        <p:txBody>
          <a:bodyPr lIns="107269" tIns="107269" rIns="107269" bIns="107269" anchor="t" anchorCtr="0"/>
          <a:lstStyle>
            <a:lvl1pPr lvl="0">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1pPr>
            <a:lvl2pPr lvl="1">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2pPr>
            <a:lvl3pPr lvl="2">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3pPr>
            <a:lvl4pPr lvl="3">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4pPr>
            <a:lvl5pPr lvl="4">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5pPr>
            <a:lvl6pPr lvl="5">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6pPr>
            <a:lvl7pPr lvl="6">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7pPr>
            <a:lvl8pPr lvl="7">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8pPr>
            <a:lvl9pPr lvl="8">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9pPr>
          </a:lstStyle>
          <a:p>
            <a:endParaRPr/>
          </a:p>
        </p:txBody>
      </p:sp>
      <p:sp>
        <p:nvSpPr>
          <p:cNvPr id="7" name="Shape 7"/>
          <p:cNvSpPr txBox="1">
            <a:spLocks noGrp="1"/>
          </p:cNvSpPr>
          <p:nvPr>
            <p:ph type="body" idx="1"/>
          </p:nvPr>
        </p:nvSpPr>
        <p:spPr>
          <a:xfrm>
            <a:off x="1049500" y="1437425"/>
            <a:ext cx="7020900" cy="2706900"/>
          </a:xfrm>
          <a:prstGeom prst="rect">
            <a:avLst/>
          </a:prstGeom>
          <a:noFill/>
          <a:ln>
            <a:noFill/>
          </a:ln>
        </p:spPr>
        <p:txBody>
          <a:bodyPr lIns="107269" tIns="107269" rIns="107269" bIns="107269" anchor="t" anchorCtr="0"/>
          <a:lstStyle>
            <a:lvl1pPr lvl="0">
              <a:spcBef>
                <a:spcPts val="600"/>
              </a:spcBef>
              <a:buClr>
                <a:srgbClr val="2A95B7"/>
              </a:buClr>
              <a:buSzPct val="100000"/>
              <a:buFont typeface="Sniglet"/>
              <a:buChar char="+"/>
              <a:defRPr sz="2400">
                <a:solidFill>
                  <a:srgbClr val="434343"/>
                </a:solidFill>
                <a:latin typeface="Sniglet"/>
                <a:ea typeface="Sniglet"/>
                <a:cs typeface="Sniglet"/>
                <a:sym typeface="Sniglet"/>
              </a:defRPr>
            </a:lvl1pPr>
            <a:lvl2pPr lvl="1">
              <a:spcBef>
                <a:spcPts val="480"/>
              </a:spcBef>
              <a:buClr>
                <a:srgbClr val="2A95B7"/>
              </a:buClr>
              <a:buSzPct val="100000"/>
              <a:buFont typeface="Sniglet"/>
              <a:buChar char="+"/>
              <a:defRPr sz="2400">
                <a:solidFill>
                  <a:srgbClr val="434343"/>
                </a:solidFill>
                <a:latin typeface="Sniglet"/>
                <a:ea typeface="Sniglet"/>
                <a:cs typeface="Sniglet"/>
                <a:sym typeface="Sniglet"/>
              </a:defRPr>
            </a:lvl2pPr>
            <a:lvl3pPr lvl="2">
              <a:spcBef>
                <a:spcPts val="480"/>
              </a:spcBef>
              <a:buClr>
                <a:srgbClr val="2A95B7"/>
              </a:buClr>
              <a:buSzPct val="100000"/>
              <a:buFont typeface="Sniglet"/>
              <a:buChar char="+"/>
              <a:defRPr sz="2400">
                <a:solidFill>
                  <a:srgbClr val="434343"/>
                </a:solidFill>
                <a:latin typeface="Sniglet"/>
                <a:ea typeface="Sniglet"/>
                <a:cs typeface="Sniglet"/>
                <a:sym typeface="Sniglet"/>
              </a:defRPr>
            </a:lvl3pPr>
            <a:lvl4pPr lvl="3">
              <a:spcBef>
                <a:spcPts val="360"/>
              </a:spcBef>
              <a:buClr>
                <a:srgbClr val="2A95B7"/>
              </a:buClr>
              <a:buSzPct val="100000"/>
              <a:buFont typeface="Sniglet"/>
              <a:buChar char="+"/>
              <a:defRPr sz="2400">
                <a:solidFill>
                  <a:srgbClr val="434343"/>
                </a:solidFill>
                <a:latin typeface="Sniglet"/>
                <a:ea typeface="Sniglet"/>
                <a:cs typeface="Sniglet"/>
                <a:sym typeface="Sniglet"/>
              </a:defRPr>
            </a:lvl4pPr>
            <a:lvl5pPr lvl="4">
              <a:spcBef>
                <a:spcPts val="360"/>
              </a:spcBef>
              <a:buClr>
                <a:srgbClr val="2A95B7"/>
              </a:buClr>
              <a:buSzPct val="100000"/>
              <a:buFont typeface="Sniglet"/>
              <a:buChar char="+"/>
              <a:defRPr sz="2400">
                <a:solidFill>
                  <a:srgbClr val="434343"/>
                </a:solidFill>
                <a:latin typeface="Sniglet"/>
                <a:ea typeface="Sniglet"/>
                <a:cs typeface="Sniglet"/>
                <a:sym typeface="Sniglet"/>
              </a:defRPr>
            </a:lvl5pPr>
            <a:lvl6pPr lvl="5">
              <a:spcBef>
                <a:spcPts val="360"/>
              </a:spcBef>
              <a:buClr>
                <a:srgbClr val="2A95B7"/>
              </a:buClr>
              <a:buSzPct val="100000"/>
              <a:buFont typeface="Sniglet"/>
              <a:buChar char="+"/>
              <a:defRPr sz="2400">
                <a:solidFill>
                  <a:srgbClr val="434343"/>
                </a:solidFill>
                <a:latin typeface="Sniglet"/>
                <a:ea typeface="Sniglet"/>
                <a:cs typeface="Sniglet"/>
                <a:sym typeface="Sniglet"/>
              </a:defRPr>
            </a:lvl6pPr>
            <a:lvl7pPr lvl="6">
              <a:spcBef>
                <a:spcPts val="360"/>
              </a:spcBef>
              <a:buClr>
                <a:srgbClr val="2A95B7"/>
              </a:buClr>
              <a:buSzPct val="100000"/>
              <a:buFont typeface="Sniglet"/>
              <a:buChar char="+"/>
              <a:defRPr sz="2400">
                <a:solidFill>
                  <a:srgbClr val="434343"/>
                </a:solidFill>
                <a:latin typeface="Sniglet"/>
                <a:ea typeface="Sniglet"/>
                <a:cs typeface="Sniglet"/>
                <a:sym typeface="Sniglet"/>
              </a:defRPr>
            </a:lvl7pPr>
            <a:lvl8pPr lvl="7">
              <a:spcBef>
                <a:spcPts val="360"/>
              </a:spcBef>
              <a:buClr>
                <a:srgbClr val="434343"/>
              </a:buClr>
              <a:buSzPct val="100000"/>
              <a:buFont typeface="Sniglet"/>
              <a:buChar char="+"/>
              <a:defRPr sz="2400">
                <a:solidFill>
                  <a:srgbClr val="434343"/>
                </a:solidFill>
                <a:latin typeface="Sniglet"/>
                <a:ea typeface="Sniglet"/>
                <a:cs typeface="Sniglet"/>
                <a:sym typeface="Sniglet"/>
              </a:defRPr>
            </a:lvl8pPr>
            <a:lvl9pPr lvl="8">
              <a:spcBef>
                <a:spcPts val="360"/>
              </a:spcBef>
              <a:buClr>
                <a:srgbClr val="434343"/>
              </a:buClr>
              <a:buSzPct val="100000"/>
              <a:buFont typeface="Sniglet"/>
              <a:buChar char="+"/>
              <a:defRPr sz="2400">
                <a:solidFill>
                  <a:srgbClr val="434343"/>
                </a:solidFill>
                <a:latin typeface="Sniglet"/>
                <a:ea typeface="Sniglet"/>
                <a:cs typeface="Sniglet"/>
                <a:sym typeface="Snigle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9" r:id="rId3"/>
    <p:sldLayoutId id="2147483660" r:id="rId4"/>
    <p:sldLayoutId id="2147483661" r:id="rId5"/>
  </p:sldLayoutIdLst>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2.pptx" TargetMode="External"/><Relationship Id="rId2" Type="http://schemas.openxmlformats.org/officeDocument/2006/relationships/hyperlink" Target="5.pptx" TargetMode="External"/><Relationship Id="rId1" Type="http://schemas.openxmlformats.org/officeDocument/2006/relationships/slideLayout" Target="../slideLayouts/slideLayout3.xml"/><Relationship Id="rId5" Type="http://schemas.openxmlformats.org/officeDocument/2006/relationships/hyperlink" Target="3.pptx" TargetMode="External"/><Relationship Id="rId4" Type="http://schemas.openxmlformats.org/officeDocument/2006/relationships/hyperlink" Target="6.pptx"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Box 3"/>
          <p:cNvSpPr txBox="1">
            <a:spLocks noChangeArrowheads="1"/>
          </p:cNvSpPr>
          <p:nvPr/>
        </p:nvSpPr>
        <p:spPr bwMode="auto">
          <a:xfrm>
            <a:off x="2707481" y="266701"/>
            <a:ext cx="3729038"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Trebuchet MS" pitchFamily="34" charset="0"/>
                <a:cs typeface="Arial" pitchFamily="34" charset="0"/>
              </a:defRPr>
            </a:lvl1pPr>
            <a:lvl2pPr marL="742950" indent="-285750">
              <a:defRPr>
                <a:solidFill>
                  <a:schemeClr val="tx1"/>
                </a:solidFill>
                <a:latin typeface="Trebuchet MS" pitchFamily="34" charset="0"/>
                <a:cs typeface="Arial" pitchFamily="34" charset="0"/>
              </a:defRPr>
            </a:lvl2pPr>
            <a:lvl3pPr marL="1143000" indent="-228600">
              <a:defRPr>
                <a:solidFill>
                  <a:schemeClr val="tx1"/>
                </a:solidFill>
                <a:latin typeface="Trebuchet MS" pitchFamily="34" charset="0"/>
                <a:cs typeface="Arial" pitchFamily="34" charset="0"/>
              </a:defRPr>
            </a:lvl3pPr>
            <a:lvl4pPr marL="1600200" indent="-228600">
              <a:defRPr>
                <a:solidFill>
                  <a:schemeClr val="tx1"/>
                </a:solidFill>
                <a:latin typeface="Trebuchet MS" pitchFamily="34" charset="0"/>
                <a:cs typeface="Arial" pitchFamily="34" charset="0"/>
              </a:defRPr>
            </a:lvl4pPr>
            <a:lvl5pPr marL="2057400" indent="-228600">
              <a:defRPr>
                <a:solidFill>
                  <a:schemeClr val="tx1"/>
                </a:solidFill>
                <a:latin typeface="Trebuchet MS" pitchFamily="34" charset="0"/>
                <a:cs typeface="Arial" pitchFamily="34" charset="0"/>
              </a:defRPr>
            </a:lvl5pPr>
            <a:lvl6pPr marL="2514600" indent="-228600" eaLnBrk="0" fontAlgn="base" hangingPunct="0">
              <a:spcBef>
                <a:spcPct val="0"/>
              </a:spcBef>
              <a:spcAft>
                <a:spcPct val="0"/>
              </a:spcAft>
              <a:defRPr>
                <a:solidFill>
                  <a:schemeClr val="tx1"/>
                </a:solidFill>
                <a:latin typeface="Trebuchet MS" pitchFamily="34" charset="0"/>
                <a:cs typeface="Arial" pitchFamily="34" charset="0"/>
              </a:defRPr>
            </a:lvl6pPr>
            <a:lvl7pPr marL="2971800" indent="-228600" eaLnBrk="0" fontAlgn="base" hangingPunct="0">
              <a:spcBef>
                <a:spcPct val="0"/>
              </a:spcBef>
              <a:spcAft>
                <a:spcPct val="0"/>
              </a:spcAft>
              <a:defRPr>
                <a:solidFill>
                  <a:schemeClr val="tx1"/>
                </a:solidFill>
                <a:latin typeface="Trebuchet MS" pitchFamily="34" charset="0"/>
                <a:cs typeface="Arial" pitchFamily="34" charset="0"/>
              </a:defRPr>
            </a:lvl7pPr>
            <a:lvl8pPr marL="3429000" indent="-228600" eaLnBrk="0" fontAlgn="base" hangingPunct="0">
              <a:spcBef>
                <a:spcPct val="0"/>
              </a:spcBef>
              <a:spcAft>
                <a:spcPct val="0"/>
              </a:spcAft>
              <a:defRPr>
                <a:solidFill>
                  <a:schemeClr val="tx1"/>
                </a:solidFill>
                <a:latin typeface="Trebuchet MS" pitchFamily="34" charset="0"/>
                <a:cs typeface="Arial" pitchFamily="34" charset="0"/>
              </a:defRPr>
            </a:lvl8pPr>
            <a:lvl9pPr marL="3886200" indent="-228600" eaLnBrk="0" fontAlgn="base" hangingPunct="0">
              <a:spcBef>
                <a:spcPct val="0"/>
              </a:spcBef>
              <a:spcAft>
                <a:spcPct val="0"/>
              </a:spcAft>
              <a:defRPr>
                <a:solidFill>
                  <a:schemeClr val="tx1"/>
                </a:solidFill>
                <a:latin typeface="Trebuchet MS" pitchFamily="34" charset="0"/>
                <a:cs typeface="Arial" pitchFamily="34" charset="0"/>
              </a:defRPr>
            </a:lvl9pPr>
          </a:lstStyle>
          <a:p>
            <a:pPr algn="ctr" eaLnBrk="1" hangingPunct="1"/>
            <a:r>
              <a:rPr lang="en-US" altLang="en-US" sz="2100" b="1">
                <a:solidFill>
                  <a:srgbClr val="0432FF"/>
                </a:solidFill>
                <a:latin typeface="Times New Roman" pitchFamily="18" charset="0"/>
                <a:cs typeface="Times New Roman" pitchFamily="18" charset="0"/>
              </a:rPr>
              <a:t>ỦY BAN NHÂN DÂN QUẬN 3</a:t>
            </a:r>
          </a:p>
        </p:txBody>
      </p:sp>
      <p:sp>
        <p:nvSpPr>
          <p:cNvPr id="9220" name="TextBox 5"/>
          <p:cNvSpPr txBox="1">
            <a:spLocks noChangeArrowheads="1"/>
          </p:cNvSpPr>
          <p:nvPr/>
        </p:nvSpPr>
        <p:spPr bwMode="auto">
          <a:xfrm>
            <a:off x="3100388" y="1532335"/>
            <a:ext cx="2943225" cy="760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Trebuchet MS" pitchFamily="34" charset="0"/>
                <a:cs typeface="Arial" pitchFamily="34" charset="0"/>
              </a:defRPr>
            </a:lvl1pPr>
            <a:lvl2pPr marL="742950" indent="-285750">
              <a:defRPr>
                <a:solidFill>
                  <a:schemeClr val="tx1"/>
                </a:solidFill>
                <a:latin typeface="Trebuchet MS" pitchFamily="34" charset="0"/>
                <a:cs typeface="Arial" pitchFamily="34" charset="0"/>
              </a:defRPr>
            </a:lvl2pPr>
            <a:lvl3pPr marL="1143000" indent="-228600">
              <a:defRPr>
                <a:solidFill>
                  <a:schemeClr val="tx1"/>
                </a:solidFill>
                <a:latin typeface="Trebuchet MS" pitchFamily="34" charset="0"/>
                <a:cs typeface="Arial" pitchFamily="34" charset="0"/>
              </a:defRPr>
            </a:lvl3pPr>
            <a:lvl4pPr marL="1600200" indent="-228600">
              <a:defRPr>
                <a:solidFill>
                  <a:schemeClr val="tx1"/>
                </a:solidFill>
                <a:latin typeface="Trebuchet MS" pitchFamily="34" charset="0"/>
                <a:cs typeface="Arial" pitchFamily="34" charset="0"/>
              </a:defRPr>
            </a:lvl4pPr>
            <a:lvl5pPr marL="2057400" indent="-228600">
              <a:defRPr>
                <a:solidFill>
                  <a:schemeClr val="tx1"/>
                </a:solidFill>
                <a:latin typeface="Trebuchet MS" pitchFamily="34" charset="0"/>
                <a:cs typeface="Arial" pitchFamily="34" charset="0"/>
              </a:defRPr>
            </a:lvl5pPr>
            <a:lvl6pPr marL="2514600" indent="-228600" eaLnBrk="0" fontAlgn="base" hangingPunct="0">
              <a:spcBef>
                <a:spcPct val="0"/>
              </a:spcBef>
              <a:spcAft>
                <a:spcPct val="0"/>
              </a:spcAft>
              <a:defRPr>
                <a:solidFill>
                  <a:schemeClr val="tx1"/>
                </a:solidFill>
                <a:latin typeface="Trebuchet MS" pitchFamily="34" charset="0"/>
                <a:cs typeface="Arial" pitchFamily="34" charset="0"/>
              </a:defRPr>
            </a:lvl6pPr>
            <a:lvl7pPr marL="2971800" indent="-228600" eaLnBrk="0" fontAlgn="base" hangingPunct="0">
              <a:spcBef>
                <a:spcPct val="0"/>
              </a:spcBef>
              <a:spcAft>
                <a:spcPct val="0"/>
              </a:spcAft>
              <a:defRPr>
                <a:solidFill>
                  <a:schemeClr val="tx1"/>
                </a:solidFill>
                <a:latin typeface="Trebuchet MS" pitchFamily="34" charset="0"/>
                <a:cs typeface="Arial" pitchFamily="34" charset="0"/>
              </a:defRPr>
            </a:lvl7pPr>
            <a:lvl8pPr marL="3429000" indent="-228600" eaLnBrk="0" fontAlgn="base" hangingPunct="0">
              <a:spcBef>
                <a:spcPct val="0"/>
              </a:spcBef>
              <a:spcAft>
                <a:spcPct val="0"/>
              </a:spcAft>
              <a:defRPr>
                <a:solidFill>
                  <a:schemeClr val="tx1"/>
                </a:solidFill>
                <a:latin typeface="Trebuchet MS" pitchFamily="34" charset="0"/>
                <a:cs typeface="Arial" pitchFamily="34" charset="0"/>
              </a:defRPr>
            </a:lvl8pPr>
            <a:lvl9pPr marL="3886200" indent="-228600" eaLnBrk="0" fontAlgn="base" hangingPunct="0">
              <a:spcBef>
                <a:spcPct val="0"/>
              </a:spcBef>
              <a:spcAft>
                <a:spcPct val="0"/>
              </a:spcAft>
              <a:defRPr>
                <a:solidFill>
                  <a:schemeClr val="tx1"/>
                </a:solidFill>
                <a:latin typeface="Trebuchet MS" pitchFamily="34" charset="0"/>
                <a:cs typeface="Arial" pitchFamily="34" charset="0"/>
              </a:defRPr>
            </a:lvl9pPr>
          </a:lstStyle>
          <a:p>
            <a:pPr algn="ctr" eaLnBrk="1" hangingPunct="1"/>
            <a:r>
              <a:rPr lang="en-US" sz="4500" b="1">
                <a:solidFill>
                  <a:srgbClr val="FF0000"/>
                </a:solidFill>
                <a:latin typeface="Times New Roman" pitchFamily="18" charset="0"/>
                <a:cs typeface="Times New Roman" pitchFamily="18" charset="0"/>
              </a:rPr>
              <a:t>HỘI NGHỊ</a:t>
            </a:r>
            <a:endParaRPr lang="vi-VN" sz="4500" b="1">
              <a:solidFill>
                <a:srgbClr val="FF0000"/>
              </a:solidFill>
              <a:latin typeface="Times New Roman" pitchFamily="18" charset="0"/>
              <a:cs typeface="Times New Roman" pitchFamily="18" charset="0"/>
            </a:endParaRPr>
          </a:p>
        </p:txBody>
      </p:sp>
      <p:sp>
        <p:nvSpPr>
          <p:cNvPr id="9" name="TextBox 8"/>
          <p:cNvSpPr txBox="1"/>
          <p:nvPr/>
        </p:nvSpPr>
        <p:spPr>
          <a:xfrm>
            <a:off x="3611482" y="3998119"/>
            <a:ext cx="1921040" cy="346249"/>
          </a:xfrm>
          <a:prstGeom prst="rect">
            <a:avLst/>
          </a:prstGeom>
          <a:noFill/>
        </p:spPr>
        <p:txBody>
          <a:bodyPr wrap="none" lIns="68580" tIns="34290" rIns="68580" bIns="34290">
            <a:spAutoFit/>
          </a:bodyPr>
          <a:lstStyle/>
          <a:p>
            <a:pPr algn="ctr">
              <a:defRPr/>
            </a:pPr>
            <a:r>
              <a:rPr lang="en-US" sz="1800" b="1" i="1" dirty="0" err="1">
                <a:solidFill>
                  <a:schemeClr val="tx1"/>
                </a:solidFill>
                <a:latin typeface="Arial" panose="020B0604020202020204" pitchFamily="34" charset="0"/>
                <a:cs typeface="+mn-cs"/>
              </a:rPr>
              <a:t>Quận</a:t>
            </a:r>
            <a:r>
              <a:rPr lang="en-US" sz="1800" b="1" i="1" dirty="0">
                <a:solidFill>
                  <a:schemeClr val="tx1"/>
                </a:solidFill>
                <a:latin typeface="Arial" panose="020B0604020202020204" pitchFamily="34" charset="0"/>
                <a:cs typeface="+mn-cs"/>
              </a:rPr>
              <a:t> 3, </a:t>
            </a:r>
            <a:r>
              <a:rPr lang="en-US" sz="1800" b="1" i="1" dirty="0" err="1" smtClean="0">
                <a:solidFill>
                  <a:schemeClr val="tx1"/>
                </a:solidFill>
                <a:latin typeface="Arial" panose="020B0604020202020204" pitchFamily="34" charset="0"/>
                <a:cs typeface="+mn-cs"/>
              </a:rPr>
              <a:t>Hè</a:t>
            </a:r>
            <a:r>
              <a:rPr lang="en-US" sz="1800" b="1" i="1" dirty="0" smtClean="0">
                <a:solidFill>
                  <a:schemeClr val="tx1"/>
                </a:solidFill>
                <a:latin typeface="Arial" panose="020B0604020202020204" pitchFamily="34" charset="0"/>
                <a:cs typeface="+mn-cs"/>
              </a:rPr>
              <a:t> 2020</a:t>
            </a:r>
            <a:endParaRPr lang="vi-VN" sz="1800" b="1" i="1" dirty="0">
              <a:solidFill>
                <a:schemeClr val="tx1"/>
              </a:solidFill>
              <a:latin typeface="Arial" panose="020B0604020202020204" pitchFamily="34" charset="0"/>
              <a:cs typeface="+mn-cs"/>
            </a:endParaRPr>
          </a:p>
        </p:txBody>
      </p:sp>
      <p:sp>
        <p:nvSpPr>
          <p:cNvPr id="9222" name="TextBox 14"/>
          <p:cNvSpPr txBox="1">
            <a:spLocks noChangeArrowheads="1"/>
          </p:cNvSpPr>
          <p:nvPr/>
        </p:nvSpPr>
        <p:spPr bwMode="auto">
          <a:xfrm>
            <a:off x="76200" y="2255044"/>
            <a:ext cx="8915400" cy="80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Trebuchet MS" pitchFamily="34" charset="0"/>
                <a:cs typeface="Arial" pitchFamily="34" charset="0"/>
              </a:defRPr>
            </a:lvl1pPr>
            <a:lvl2pPr marL="742950" indent="-285750">
              <a:defRPr>
                <a:solidFill>
                  <a:schemeClr val="tx1"/>
                </a:solidFill>
                <a:latin typeface="Trebuchet MS" pitchFamily="34" charset="0"/>
                <a:cs typeface="Arial" pitchFamily="34" charset="0"/>
              </a:defRPr>
            </a:lvl2pPr>
            <a:lvl3pPr marL="1143000" indent="-228600">
              <a:defRPr>
                <a:solidFill>
                  <a:schemeClr val="tx1"/>
                </a:solidFill>
                <a:latin typeface="Trebuchet MS" pitchFamily="34" charset="0"/>
                <a:cs typeface="Arial" pitchFamily="34" charset="0"/>
              </a:defRPr>
            </a:lvl3pPr>
            <a:lvl4pPr marL="1600200" indent="-228600">
              <a:defRPr>
                <a:solidFill>
                  <a:schemeClr val="tx1"/>
                </a:solidFill>
                <a:latin typeface="Trebuchet MS" pitchFamily="34" charset="0"/>
                <a:cs typeface="Arial" pitchFamily="34" charset="0"/>
              </a:defRPr>
            </a:lvl4pPr>
            <a:lvl5pPr marL="2057400" indent="-228600">
              <a:defRPr>
                <a:solidFill>
                  <a:schemeClr val="tx1"/>
                </a:solidFill>
                <a:latin typeface="Trebuchet MS" pitchFamily="34" charset="0"/>
                <a:cs typeface="Arial" pitchFamily="34" charset="0"/>
              </a:defRPr>
            </a:lvl5pPr>
            <a:lvl6pPr marL="2514600" indent="-228600" eaLnBrk="0" fontAlgn="base" hangingPunct="0">
              <a:spcBef>
                <a:spcPct val="0"/>
              </a:spcBef>
              <a:spcAft>
                <a:spcPct val="0"/>
              </a:spcAft>
              <a:defRPr>
                <a:solidFill>
                  <a:schemeClr val="tx1"/>
                </a:solidFill>
                <a:latin typeface="Trebuchet MS" pitchFamily="34" charset="0"/>
                <a:cs typeface="Arial" pitchFamily="34" charset="0"/>
              </a:defRPr>
            </a:lvl6pPr>
            <a:lvl7pPr marL="2971800" indent="-228600" eaLnBrk="0" fontAlgn="base" hangingPunct="0">
              <a:spcBef>
                <a:spcPct val="0"/>
              </a:spcBef>
              <a:spcAft>
                <a:spcPct val="0"/>
              </a:spcAft>
              <a:defRPr>
                <a:solidFill>
                  <a:schemeClr val="tx1"/>
                </a:solidFill>
                <a:latin typeface="Trebuchet MS" pitchFamily="34" charset="0"/>
                <a:cs typeface="Arial" pitchFamily="34" charset="0"/>
              </a:defRPr>
            </a:lvl7pPr>
            <a:lvl8pPr marL="3429000" indent="-228600" eaLnBrk="0" fontAlgn="base" hangingPunct="0">
              <a:spcBef>
                <a:spcPct val="0"/>
              </a:spcBef>
              <a:spcAft>
                <a:spcPct val="0"/>
              </a:spcAft>
              <a:defRPr>
                <a:solidFill>
                  <a:schemeClr val="tx1"/>
                </a:solidFill>
                <a:latin typeface="Trebuchet MS" pitchFamily="34" charset="0"/>
                <a:cs typeface="Arial" pitchFamily="34" charset="0"/>
              </a:defRPr>
            </a:lvl8pPr>
            <a:lvl9pPr marL="3886200" indent="-228600" eaLnBrk="0" fontAlgn="base" hangingPunct="0">
              <a:spcBef>
                <a:spcPct val="0"/>
              </a:spcBef>
              <a:spcAft>
                <a:spcPct val="0"/>
              </a:spcAft>
              <a:defRPr>
                <a:solidFill>
                  <a:schemeClr val="tx1"/>
                </a:solidFill>
                <a:latin typeface="Trebuchet MS" pitchFamily="34" charset="0"/>
                <a:cs typeface="Arial" pitchFamily="34" charset="0"/>
              </a:defRPr>
            </a:lvl9pPr>
          </a:lstStyle>
          <a:p>
            <a:pPr algn="ctr" eaLnBrk="1" hangingPunct="1"/>
            <a:r>
              <a:rPr lang="en-US" altLang="en-US" sz="2400" b="1" dirty="0">
                <a:solidFill>
                  <a:srgbClr val="2514FC"/>
                </a:solidFill>
                <a:latin typeface="Times New Roman" pitchFamily="18" charset="0"/>
                <a:cs typeface="Times New Roman" pitchFamily="18" charset="0"/>
              </a:rPr>
              <a:t>TRIỂN KHAI CHƯƠNG TRÌNH GIÁO DỤC PHỔ THÔNG 2018</a:t>
            </a:r>
          </a:p>
          <a:p>
            <a:pPr algn="ctr" eaLnBrk="1" hangingPunct="1"/>
            <a:r>
              <a:rPr lang="en-US" altLang="en-US" sz="2400" b="1" dirty="0">
                <a:solidFill>
                  <a:srgbClr val="2514FC"/>
                </a:solidFill>
                <a:latin typeface="Times New Roman" pitchFamily="18" charset="0"/>
                <a:cs typeface="Times New Roman" pitchFamily="18" charset="0"/>
              </a:rPr>
              <a:t>CẤP TIỂU HỌC</a:t>
            </a:r>
            <a:endParaRPr lang="vi-VN" altLang="en-US" sz="3200" b="1" dirty="0">
              <a:solidFill>
                <a:srgbClr val="2514FC"/>
              </a:solidFill>
              <a:latin typeface="Times New Roman" pitchFamily="18" charset="0"/>
              <a:cs typeface="Times New Roman" pitchFamily="18" charset="0"/>
            </a:endParaRPr>
          </a:p>
        </p:txBody>
      </p:sp>
      <p:pic>
        <p:nvPicPr>
          <p:cNvPr id="9223"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8644" y="4300538"/>
            <a:ext cx="804863" cy="773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a:xfrm>
            <a:off x="3352800" y="659607"/>
            <a:ext cx="2544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962400" y="3028950"/>
            <a:ext cx="117871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0177193"/>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4"/>
          <p:cNvSpPr>
            <a:spLocks noChangeArrowheads="1"/>
          </p:cNvSpPr>
          <p:nvPr/>
        </p:nvSpPr>
        <p:spPr bwMode="auto">
          <a:xfrm>
            <a:off x="2625725" y="1146036"/>
            <a:ext cx="3671888" cy="2731294"/>
          </a:xfrm>
          <a:prstGeom prst="ellipse">
            <a:avLst/>
          </a:prstGeom>
          <a:gradFill rotWithShape="1">
            <a:gsLst>
              <a:gs pos="0">
                <a:schemeClr val="accent2"/>
              </a:gs>
              <a:gs pos="100000">
                <a:schemeClr val="accent2">
                  <a:gamma/>
                  <a:tint val="0"/>
                  <a:invGamma/>
                </a:schemeClr>
              </a:gs>
            </a:gsLst>
            <a:lin ang="5400000" scaled="1"/>
          </a:gradFill>
          <a:ln w="9525" algn="ctr">
            <a:solidFill>
              <a:schemeClr val="accent1"/>
            </a:solidFill>
            <a:round/>
            <a:headEnd/>
            <a:tailEnd/>
          </a:ln>
          <a:effectLst/>
        </p:spPr>
        <p:txBody>
          <a:bodyPr wrap="none" anchor="ctr"/>
          <a:lstStyle/>
          <a:p>
            <a:pPr>
              <a:defRPr/>
            </a:pPr>
            <a:endParaRPr lang="en-US">
              <a:solidFill>
                <a:schemeClr val="tx1"/>
              </a:solidFill>
            </a:endParaRPr>
          </a:p>
        </p:txBody>
      </p:sp>
      <p:grpSp>
        <p:nvGrpSpPr>
          <p:cNvPr id="5" name="Group 52"/>
          <p:cNvGrpSpPr/>
          <p:nvPr/>
        </p:nvGrpSpPr>
        <p:grpSpPr>
          <a:xfrm>
            <a:off x="3429000" y="1809213"/>
            <a:ext cx="2057400" cy="1470422"/>
            <a:chOff x="3505200" y="2970213"/>
            <a:chExt cx="2057400" cy="1960563"/>
          </a:xfrm>
        </p:grpSpPr>
        <p:sp>
          <p:nvSpPr>
            <p:cNvPr id="6" name="Oval 6"/>
            <p:cNvSpPr>
              <a:spLocks noChangeArrowheads="1"/>
            </p:cNvSpPr>
            <p:nvPr/>
          </p:nvSpPr>
          <p:spPr bwMode="gray">
            <a:xfrm>
              <a:off x="3602038" y="2970213"/>
              <a:ext cx="1870075" cy="1960563"/>
            </a:xfrm>
            <a:prstGeom prst="ellipse">
              <a:avLst/>
            </a:prstGeom>
            <a:solidFill>
              <a:srgbClr val="FF0000"/>
            </a:solidFill>
            <a:ln w="9525">
              <a:noFill/>
              <a:round/>
              <a:headEnd/>
              <a:tailEnd/>
            </a:ln>
          </p:spPr>
          <p:txBody>
            <a:bodyPr wrap="none" anchor="ctr"/>
            <a:lstStyle/>
            <a:p>
              <a:endParaRPr lang="en-US">
                <a:solidFill>
                  <a:schemeClr val="bg1"/>
                </a:solidFill>
              </a:endParaRPr>
            </a:p>
          </p:txBody>
        </p:sp>
        <p:sp>
          <p:nvSpPr>
            <p:cNvPr id="7" name="Text Box 8"/>
            <p:cNvSpPr txBox="1">
              <a:spLocks noChangeArrowheads="1"/>
            </p:cNvSpPr>
            <p:nvPr/>
          </p:nvSpPr>
          <p:spPr bwMode="gray">
            <a:xfrm>
              <a:off x="3505200" y="3072529"/>
              <a:ext cx="2057400" cy="1764586"/>
            </a:xfrm>
            <a:prstGeom prst="rect">
              <a:avLst/>
            </a:prstGeom>
            <a:noFill/>
            <a:ln w="9525">
              <a:noFill/>
              <a:miter lim="800000"/>
              <a:headEnd/>
              <a:tailEnd/>
            </a:ln>
            <a:effectLst/>
          </p:spPr>
          <p:txBody>
            <a:bodyPr wrap="square">
              <a:spAutoFit/>
            </a:bodyPr>
            <a:lstStyle/>
            <a:p>
              <a:pPr algn="ctr" eaLnBrk="0" hangingPunct="0"/>
              <a:r>
                <a:rPr lang="en-US" sz="2000" b="1" smtClean="0">
                  <a:solidFill>
                    <a:schemeClr val="bg1"/>
                  </a:solidFill>
                  <a:effectLst>
                    <a:outerShdw blurRad="38100" dist="38100" dir="2700000" algn="tl">
                      <a:srgbClr val="C0C0C0"/>
                    </a:outerShdw>
                  </a:effectLst>
                  <a:latin typeface="Times New Roman" pitchFamily="18" charset="0"/>
                  <a:cs typeface="Times New Roman" pitchFamily="18" charset="0"/>
                </a:rPr>
                <a:t>QUAN ĐIỂM</a:t>
              </a:r>
              <a:br>
                <a:rPr lang="en-US" sz="2000" b="1" smtClean="0">
                  <a:solidFill>
                    <a:schemeClr val="bg1"/>
                  </a:solidFill>
                  <a:effectLst>
                    <a:outerShdw blurRad="38100" dist="38100" dir="2700000" algn="tl">
                      <a:srgbClr val="C0C0C0"/>
                    </a:outerShdw>
                  </a:effectLst>
                  <a:latin typeface="Times New Roman" pitchFamily="18" charset="0"/>
                  <a:cs typeface="Times New Roman" pitchFamily="18" charset="0"/>
                </a:rPr>
              </a:br>
              <a:r>
                <a:rPr lang="en-US" sz="2000" b="1" smtClean="0">
                  <a:solidFill>
                    <a:schemeClr val="bg1"/>
                  </a:solidFill>
                  <a:effectLst>
                    <a:outerShdw blurRad="38100" dist="38100" dir="2700000" algn="tl">
                      <a:srgbClr val="C0C0C0"/>
                    </a:outerShdw>
                  </a:effectLst>
                  <a:latin typeface="Times New Roman" pitchFamily="18" charset="0"/>
                  <a:cs typeface="Times New Roman" pitchFamily="18" charset="0"/>
                </a:rPr>
                <a:t>XÂY DỰNG</a:t>
              </a:r>
              <a:br>
                <a:rPr lang="en-US" sz="2000" b="1" smtClean="0">
                  <a:solidFill>
                    <a:schemeClr val="bg1"/>
                  </a:solidFill>
                  <a:effectLst>
                    <a:outerShdw blurRad="38100" dist="38100" dir="2700000" algn="tl">
                      <a:srgbClr val="C0C0C0"/>
                    </a:outerShdw>
                  </a:effectLst>
                  <a:latin typeface="Times New Roman" pitchFamily="18" charset="0"/>
                  <a:cs typeface="Times New Roman" pitchFamily="18" charset="0"/>
                </a:rPr>
              </a:br>
              <a:r>
                <a:rPr lang="en-US" sz="2000" b="1" smtClean="0">
                  <a:solidFill>
                    <a:schemeClr val="bg1"/>
                  </a:solidFill>
                  <a:effectLst>
                    <a:outerShdw blurRad="38100" dist="38100" dir="2700000" algn="tl">
                      <a:srgbClr val="C0C0C0"/>
                    </a:outerShdw>
                  </a:effectLst>
                  <a:latin typeface="Times New Roman" pitchFamily="18" charset="0"/>
                  <a:cs typeface="Times New Roman" pitchFamily="18" charset="0"/>
                </a:rPr>
                <a:t>CHƯƠNG TRÌNH</a:t>
              </a:r>
              <a:endParaRPr lang="en-US" sz="2000" b="1" dirty="0">
                <a:solidFill>
                  <a:schemeClr val="bg1"/>
                </a:solidFill>
                <a:latin typeface="Times New Roman" pitchFamily="18" charset="0"/>
                <a:cs typeface="Times New Roman" pitchFamily="18" charset="0"/>
              </a:endParaRPr>
            </a:p>
          </p:txBody>
        </p:sp>
      </p:grpSp>
      <p:grpSp>
        <p:nvGrpSpPr>
          <p:cNvPr id="16" name="Group 60"/>
          <p:cNvGrpSpPr/>
          <p:nvPr/>
        </p:nvGrpSpPr>
        <p:grpSpPr>
          <a:xfrm>
            <a:off x="3962400" y="3638550"/>
            <a:ext cx="624602" cy="549101"/>
            <a:chOff x="2667000" y="4498975"/>
            <a:chExt cx="624602" cy="732133"/>
          </a:xfrm>
        </p:grpSpPr>
        <p:sp>
          <p:nvSpPr>
            <p:cNvPr id="17" name="Oval 19"/>
            <p:cNvSpPr>
              <a:spLocks noChangeArrowheads="1"/>
            </p:cNvSpPr>
            <p:nvPr/>
          </p:nvSpPr>
          <p:spPr bwMode="gray">
            <a:xfrm>
              <a:off x="2667000" y="4498975"/>
              <a:ext cx="624602" cy="629536"/>
            </a:xfrm>
            <a:prstGeom prst="ellipse">
              <a:avLst/>
            </a:prstGeom>
            <a:solidFill>
              <a:srgbClr val="FF0066"/>
            </a:solidFill>
            <a:ln w="9525">
              <a:noFill/>
              <a:round/>
              <a:headEnd/>
              <a:tailEnd/>
            </a:ln>
            <a:effectLst/>
          </p:spPr>
          <p:txBody>
            <a:bodyPr wrap="none" anchor="ctr"/>
            <a:lstStyle/>
            <a:p>
              <a:pPr>
                <a:defRPr/>
              </a:pPr>
              <a:endParaRPr lang="en-US">
                <a:solidFill>
                  <a:schemeClr val="tx1"/>
                </a:solidFill>
              </a:endParaRPr>
            </a:p>
          </p:txBody>
        </p:sp>
        <p:sp>
          <p:nvSpPr>
            <p:cNvPr id="18" name="Text Box 21">
              <a:hlinkClick r:id="rId2" action="ppaction://hlinkpres?slideindex=1&amp;slidetitle="/>
            </p:cNvPr>
            <p:cNvSpPr txBox="1">
              <a:spLocks noChangeArrowheads="1"/>
            </p:cNvSpPr>
            <p:nvPr/>
          </p:nvSpPr>
          <p:spPr bwMode="gray">
            <a:xfrm>
              <a:off x="2775186" y="4615556"/>
              <a:ext cx="425213" cy="615552"/>
            </a:xfrm>
            <a:prstGeom prst="rect">
              <a:avLst/>
            </a:prstGeom>
            <a:noFill/>
            <a:ln w="9525" algn="ctr">
              <a:noFill/>
              <a:miter lim="800000"/>
              <a:headEnd/>
              <a:tailEnd/>
            </a:ln>
            <a:effectLst/>
          </p:spPr>
          <p:txBody>
            <a:bodyPr wrap="square">
              <a:spAutoFit/>
            </a:bodyPr>
            <a:lstStyle/>
            <a:p>
              <a:pPr algn="ctr" eaLnBrk="0" hangingPunct="0">
                <a:defRPr/>
              </a:pPr>
              <a:r>
                <a:rPr lang="en-US" sz="2400" b="1" smtClean="0">
                  <a:solidFill>
                    <a:schemeClr val="tx1"/>
                  </a:solidFill>
                  <a:effectLst>
                    <a:outerShdw blurRad="38100" dist="38100" dir="2700000" algn="tl">
                      <a:srgbClr val="C0C0C0"/>
                    </a:outerShdw>
                  </a:effectLst>
                  <a:latin typeface="Verdana" pitchFamily="34" charset="0"/>
                </a:rPr>
                <a:t>3</a:t>
              </a:r>
              <a:endParaRPr lang="en-US" sz="2400" b="1" dirty="0">
                <a:solidFill>
                  <a:schemeClr val="tx1"/>
                </a:solidFill>
                <a:effectLst>
                  <a:outerShdw blurRad="38100" dist="38100" dir="2700000" algn="tl">
                    <a:srgbClr val="C0C0C0"/>
                  </a:outerShdw>
                </a:effectLst>
                <a:latin typeface="Verdana" pitchFamily="34" charset="0"/>
              </a:endParaRPr>
            </a:p>
          </p:txBody>
        </p:sp>
      </p:grpSp>
      <p:grpSp>
        <p:nvGrpSpPr>
          <p:cNvPr id="22" name="Group 22"/>
          <p:cNvGrpSpPr>
            <a:grpSpLocks/>
          </p:cNvGrpSpPr>
          <p:nvPr/>
        </p:nvGrpSpPr>
        <p:grpSpPr bwMode="auto">
          <a:xfrm>
            <a:off x="4828906" y="841236"/>
            <a:ext cx="620713" cy="527698"/>
            <a:chOff x="3773" y="1795"/>
            <a:chExt cx="431" cy="483"/>
          </a:xfrm>
        </p:grpSpPr>
        <p:sp>
          <p:nvSpPr>
            <p:cNvPr id="23" name="Oval 24"/>
            <p:cNvSpPr>
              <a:spLocks noChangeArrowheads="1"/>
            </p:cNvSpPr>
            <p:nvPr/>
          </p:nvSpPr>
          <p:spPr bwMode="gray">
            <a:xfrm>
              <a:off x="3773" y="1795"/>
              <a:ext cx="431" cy="437"/>
            </a:xfrm>
            <a:prstGeom prst="ellipse">
              <a:avLst/>
            </a:prstGeom>
            <a:gradFill rotWithShape="1">
              <a:gsLst>
                <a:gs pos="0">
                  <a:schemeClr val="hlink"/>
                </a:gs>
                <a:gs pos="100000">
                  <a:schemeClr val="hlink">
                    <a:gamma/>
                    <a:tint val="57647"/>
                    <a:invGamma/>
                  </a:schemeClr>
                </a:gs>
              </a:gsLst>
              <a:lin ang="5400000" scaled="1"/>
            </a:gradFill>
            <a:ln w="9525">
              <a:noFill/>
              <a:round/>
              <a:headEnd/>
              <a:tailEnd/>
            </a:ln>
            <a:effectLst/>
          </p:spPr>
          <p:txBody>
            <a:bodyPr wrap="none" anchor="ctr"/>
            <a:lstStyle/>
            <a:p>
              <a:pPr>
                <a:defRPr/>
              </a:pPr>
              <a:endParaRPr lang="en-US">
                <a:solidFill>
                  <a:schemeClr val="tx1"/>
                </a:solidFill>
              </a:endParaRPr>
            </a:p>
          </p:txBody>
        </p:sp>
        <p:sp>
          <p:nvSpPr>
            <p:cNvPr id="24" name="Text Box 26">
              <a:hlinkClick r:id="rId3" action="ppaction://hlinkpres?slideindex=1&amp;slidetitle="/>
            </p:cNvPr>
            <p:cNvSpPr txBox="1">
              <a:spLocks noChangeArrowheads="1"/>
            </p:cNvSpPr>
            <p:nvPr/>
          </p:nvSpPr>
          <p:spPr bwMode="gray">
            <a:xfrm>
              <a:off x="3887" y="1855"/>
              <a:ext cx="238" cy="423"/>
            </a:xfrm>
            <a:prstGeom prst="rect">
              <a:avLst/>
            </a:prstGeom>
            <a:noFill/>
            <a:ln w="9525" algn="ctr">
              <a:noFill/>
              <a:miter lim="800000"/>
              <a:headEnd/>
              <a:tailEnd/>
            </a:ln>
            <a:effectLst/>
          </p:spPr>
          <p:txBody>
            <a:bodyPr wrap="square">
              <a:spAutoFit/>
            </a:bodyPr>
            <a:lstStyle/>
            <a:p>
              <a:pPr algn="ctr" eaLnBrk="0" hangingPunct="0">
                <a:defRPr/>
              </a:pPr>
              <a:r>
                <a:rPr lang="en-US" sz="2400" b="1" smtClean="0">
                  <a:solidFill>
                    <a:schemeClr val="tx1"/>
                  </a:solidFill>
                  <a:effectLst>
                    <a:outerShdw blurRad="38100" dist="38100" dir="2700000" algn="tl">
                      <a:srgbClr val="C0C0C0"/>
                    </a:outerShdw>
                  </a:effectLst>
                  <a:latin typeface="Verdana" pitchFamily="34" charset="0"/>
                </a:rPr>
                <a:t>1</a:t>
              </a:r>
              <a:endParaRPr lang="en-US" sz="2400" b="1" dirty="0">
                <a:solidFill>
                  <a:schemeClr val="tx1"/>
                </a:solidFill>
                <a:effectLst>
                  <a:outerShdw blurRad="38100" dist="38100" dir="2700000" algn="tl">
                    <a:srgbClr val="C0C0C0"/>
                  </a:outerShdw>
                </a:effectLst>
                <a:latin typeface="Verdana" pitchFamily="34" charset="0"/>
              </a:endParaRPr>
            </a:p>
          </p:txBody>
        </p:sp>
      </p:grpSp>
      <p:grpSp>
        <p:nvGrpSpPr>
          <p:cNvPr id="31" name="Group 56"/>
          <p:cNvGrpSpPr/>
          <p:nvPr/>
        </p:nvGrpSpPr>
        <p:grpSpPr>
          <a:xfrm rot="1001553">
            <a:off x="5370327" y="3020856"/>
            <a:ext cx="336260" cy="107910"/>
            <a:chOff x="5508625" y="4364038"/>
            <a:chExt cx="336260" cy="143880"/>
          </a:xfrm>
        </p:grpSpPr>
        <p:sp>
          <p:nvSpPr>
            <p:cNvPr id="32" name="Oval 37"/>
            <p:cNvSpPr>
              <a:spLocks noChangeArrowheads="1"/>
            </p:cNvSpPr>
            <p:nvPr/>
          </p:nvSpPr>
          <p:spPr bwMode="gray">
            <a:xfrm rot="18227093">
              <a:off x="5722647" y="4385680"/>
              <a:ext cx="119063" cy="125413"/>
            </a:xfrm>
            <a:prstGeom prst="ellipse">
              <a:avLst/>
            </a:prstGeom>
            <a:gradFill rotWithShape="1">
              <a:gsLst>
                <a:gs pos="0">
                  <a:schemeClr val="bg2"/>
                </a:gs>
                <a:gs pos="100000">
                  <a:schemeClr val="bg2">
                    <a:gamma/>
                    <a:shade val="66667"/>
                    <a:invGamma/>
                  </a:schemeClr>
                </a:gs>
              </a:gsLst>
              <a:path path="shape">
                <a:fillToRect l="50000" t="50000" r="50000" b="50000"/>
              </a:path>
            </a:gradFill>
            <a:ln w="9525">
              <a:solidFill>
                <a:srgbClr val="000000"/>
              </a:solidFill>
              <a:round/>
              <a:headEnd/>
              <a:tailEnd/>
            </a:ln>
            <a:effectLst/>
          </p:spPr>
          <p:txBody>
            <a:bodyPr wrap="none" anchor="ctr"/>
            <a:lstStyle/>
            <a:p>
              <a:pPr>
                <a:defRPr/>
              </a:pPr>
              <a:endParaRPr lang="en-US"/>
            </a:p>
          </p:txBody>
        </p:sp>
        <p:sp>
          <p:nvSpPr>
            <p:cNvPr id="33" name="Oval 38"/>
            <p:cNvSpPr>
              <a:spLocks noChangeArrowheads="1"/>
            </p:cNvSpPr>
            <p:nvPr/>
          </p:nvSpPr>
          <p:spPr bwMode="gray">
            <a:xfrm rot="18227093">
              <a:off x="5511800" y="4360863"/>
              <a:ext cx="119063" cy="125413"/>
            </a:xfrm>
            <a:prstGeom prst="ellipse">
              <a:avLst/>
            </a:prstGeom>
            <a:gradFill rotWithShape="1">
              <a:gsLst>
                <a:gs pos="0">
                  <a:schemeClr val="bg2"/>
                </a:gs>
                <a:gs pos="100000">
                  <a:schemeClr val="bg2">
                    <a:gamma/>
                    <a:shade val="66667"/>
                    <a:invGamma/>
                  </a:schemeClr>
                </a:gs>
              </a:gsLst>
              <a:path path="shape">
                <a:fillToRect l="50000" t="50000" r="50000" b="50000"/>
              </a:path>
            </a:gradFill>
            <a:ln w="9525">
              <a:solidFill>
                <a:srgbClr val="000000"/>
              </a:solidFill>
              <a:round/>
              <a:headEnd/>
              <a:tailEnd/>
            </a:ln>
            <a:effectLst/>
          </p:spPr>
          <p:txBody>
            <a:bodyPr wrap="none" anchor="ctr"/>
            <a:lstStyle/>
            <a:p>
              <a:pPr>
                <a:defRPr/>
              </a:pPr>
              <a:endParaRPr lang="en-US"/>
            </a:p>
          </p:txBody>
        </p:sp>
      </p:grpSp>
      <p:grpSp>
        <p:nvGrpSpPr>
          <p:cNvPr id="34" name="Group 39"/>
          <p:cNvGrpSpPr>
            <a:grpSpLocks/>
          </p:cNvGrpSpPr>
          <p:nvPr/>
        </p:nvGrpSpPr>
        <p:grpSpPr bwMode="auto">
          <a:xfrm rot="18494857">
            <a:off x="3200400" y="3055621"/>
            <a:ext cx="318366" cy="201929"/>
            <a:chOff x="2164" y="2056"/>
            <a:chExt cx="222" cy="181"/>
          </a:xfrm>
        </p:grpSpPr>
        <p:sp>
          <p:nvSpPr>
            <p:cNvPr id="35" name="Oval 40"/>
            <p:cNvSpPr>
              <a:spLocks noChangeArrowheads="1"/>
            </p:cNvSpPr>
            <p:nvPr/>
          </p:nvSpPr>
          <p:spPr bwMode="gray">
            <a:xfrm rot="18227093">
              <a:off x="2167" y="2053"/>
              <a:ext cx="81" cy="87"/>
            </a:xfrm>
            <a:prstGeom prst="ellipse">
              <a:avLst/>
            </a:prstGeom>
            <a:solidFill>
              <a:srgbClr val="00FF00"/>
            </a:solidFill>
            <a:ln w="9525">
              <a:solidFill>
                <a:srgbClr val="000000"/>
              </a:solidFill>
              <a:round/>
              <a:headEnd/>
              <a:tailEnd/>
            </a:ln>
            <a:effectLst/>
          </p:spPr>
          <p:txBody>
            <a:bodyPr wrap="none" anchor="ctr"/>
            <a:lstStyle/>
            <a:p>
              <a:pPr>
                <a:defRPr/>
              </a:pPr>
              <a:endParaRPr lang="en-US"/>
            </a:p>
          </p:txBody>
        </p:sp>
        <p:sp>
          <p:nvSpPr>
            <p:cNvPr id="36" name="Oval 41"/>
            <p:cNvSpPr>
              <a:spLocks noChangeArrowheads="1"/>
            </p:cNvSpPr>
            <p:nvPr/>
          </p:nvSpPr>
          <p:spPr bwMode="gray">
            <a:xfrm rot="18227093">
              <a:off x="2302" y="2153"/>
              <a:ext cx="81" cy="87"/>
            </a:xfrm>
            <a:prstGeom prst="ellipse">
              <a:avLst/>
            </a:prstGeom>
            <a:solidFill>
              <a:srgbClr val="00FF00"/>
            </a:solidFill>
            <a:ln w="9525">
              <a:solidFill>
                <a:srgbClr val="000000"/>
              </a:solidFill>
              <a:round/>
              <a:headEnd/>
              <a:tailEnd/>
            </a:ln>
            <a:effectLst/>
          </p:spPr>
          <p:txBody>
            <a:bodyPr wrap="none" anchor="ctr"/>
            <a:lstStyle/>
            <a:p>
              <a:pPr>
                <a:defRPr/>
              </a:pPr>
              <a:endParaRPr lang="en-US"/>
            </a:p>
          </p:txBody>
        </p:sp>
      </p:grpSp>
      <p:grpSp>
        <p:nvGrpSpPr>
          <p:cNvPr id="40" name="Group 55"/>
          <p:cNvGrpSpPr/>
          <p:nvPr/>
        </p:nvGrpSpPr>
        <p:grpSpPr>
          <a:xfrm rot="20994447">
            <a:off x="4664589" y="1529613"/>
            <a:ext cx="300328" cy="213560"/>
            <a:chOff x="5418138" y="3118855"/>
            <a:chExt cx="300328" cy="284746"/>
          </a:xfrm>
        </p:grpSpPr>
        <p:sp>
          <p:nvSpPr>
            <p:cNvPr id="41" name="Oval 45"/>
            <p:cNvSpPr>
              <a:spLocks noChangeArrowheads="1"/>
            </p:cNvSpPr>
            <p:nvPr/>
          </p:nvSpPr>
          <p:spPr bwMode="gray">
            <a:xfrm rot="18227093">
              <a:off x="5596228" y="3115680"/>
              <a:ext cx="119063" cy="125413"/>
            </a:xfrm>
            <a:prstGeom prst="ellipse">
              <a:avLst/>
            </a:prstGeom>
            <a:gradFill rotWithShape="1">
              <a:gsLst>
                <a:gs pos="0">
                  <a:schemeClr val="hlink">
                    <a:gamma/>
                    <a:tint val="75686"/>
                    <a:invGamma/>
                  </a:schemeClr>
                </a:gs>
                <a:gs pos="100000">
                  <a:schemeClr val="hlink"/>
                </a:gs>
              </a:gsLst>
              <a:path path="shape">
                <a:fillToRect l="50000" t="50000" r="50000" b="50000"/>
              </a:path>
            </a:gradFill>
            <a:ln w="9525">
              <a:solidFill>
                <a:srgbClr val="000000"/>
              </a:solidFill>
              <a:round/>
              <a:headEnd/>
              <a:tailEnd/>
            </a:ln>
            <a:effectLst/>
          </p:spPr>
          <p:txBody>
            <a:bodyPr wrap="none" anchor="ctr"/>
            <a:lstStyle/>
            <a:p>
              <a:pPr>
                <a:defRPr/>
              </a:pPr>
              <a:endParaRPr lang="en-US">
                <a:solidFill>
                  <a:schemeClr val="tx1"/>
                </a:solidFill>
              </a:endParaRPr>
            </a:p>
          </p:txBody>
        </p:sp>
        <p:sp>
          <p:nvSpPr>
            <p:cNvPr id="42" name="Oval 46"/>
            <p:cNvSpPr>
              <a:spLocks noChangeArrowheads="1"/>
            </p:cNvSpPr>
            <p:nvPr/>
          </p:nvSpPr>
          <p:spPr bwMode="gray">
            <a:xfrm rot="18227093">
              <a:off x="5421313" y="3281363"/>
              <a:ext cx="119063" cy="125413"/>
            </a:xfrm>
            <a:prstGeom prst="ellipse">
              <a:avLst/>
            </a:prstGeom>
            <a:gradFill rotWithShape="1">
              <a:gsLst>
                <a:gs pos="0">
                  <a:schemeClr val="hlink">
                    <a:gamma/>
                    <a:tint val="75686"/>
                    <a:invGamma/>
                  </a:schemeClr>
                </a:gs>
                <a:gs pos="100000">
                  <a:schemeClr val="hlink"/>
                </a:gs>
              </a:gsLst>
              <a:path path="shape">
                <a:fillToRect l="50000" t="50000" r="50000" b="50000"/>
              </a:path>
            </a:gradFill>
            <a:ln w="9525">
              <a:solidFill>
                <a:srgbClr val="000000"/>
              </a:solidFill>
              <a:round/>
              <a:headEnd/>
              <a:tailEnd/>
            </a:ln>
            <a:effectLst/>
          </p:spPr>
          <p:txBody>
            <a:bodyPr wrap="none" anchor="ctr"/>
            <a:lstStyle/>
            <a:p>
              <a:pPr>
                <a:defRPr/>
              </a:pPr>
              <a:endParaRPr lang="en-US">
                <a:solidFill>
                  <a:schemeClr val="tx1"/>
                </a:solidFill>
              </a:endParaRPr>
            </a:p>
          </p:txBody>
        </p:sp>
      </p:grpSp>
      <p:sp>
        <p:nvSpPr>
          <p:cNvPr id="44" name="Text Box 49"/>
          <p:cNvSpPr txBox="1">
            <a:spLocks noChangeArrowheads="1"/>
          </p:cNvSpPr>
          <p:nvPr/>
        </p:nvSpPr>
        <p:spPr bwMode="auto">
          <a:xfrm>
            <a:off x="4981306" y="438150"/>
            <a:ext cx="3048000" cy="707886"/>
          </a:xfrm>
          <a:prstGeom prst="rect">
            <a:avLst/>
          </a:prstGeom>
          <a:noFill/>
          <a:ln w="9525">
            <a:noFill/>
            <a:miter lim="800000"/>
            <a:headEnd/>
            <a:tailEnd/>
          </a:ln>
        </p:spPr>
        <p:txBody>
          <a:bodyPr wrap="square">
            <a:spAutoFit/>
          </a:bodyPr>
          <a:lstStyle/>
          <a:p>
            <a:pPr algn="ctr" eaLnBrk="0" hangingPunct="0"/>
            <a:r>
              <a:rPr lang="en-US" altLang="en-US" sz="2000" smtClean="0">
                <a:solidFill>
                  <a:srgbClr val="2514FC"/>
                </a:solidFill>
                <a:latin typeface="Times New Roman" pitchFamily="18" charset="0"/>
                <a:cs typeface="Times New Roman" pitchFamily="18" charset="0"/>
              </a:rPr>
              <a:t>C</a:t>
            </a:r>
            <a:r>
              <a:rPr lang="vi-VN" altLang="vi-VN" sz="2000" smtClean="0">
                <a:solidFill>
                  <a:srgbClr val="2514FC"/>
                </a:solidFill>
                <a:latin typeface="Times New Roman" pitchFamily="18" charset="0"/>
                <a:cs typeface="Times New Roman" pitchFamily="18" charset="0"/>
              </a:rPr>
              <a:t>ăn cứ </a:t>
            </a:r>
            <a:r>
              <a:rPr lang="vi-VN" altLang="vi-VN" sz="2000" b="1" smtClean="0">
                <a:solidFill>
                  <a:srgbClr val="2514FC"/>
                </a:solidFill>
                <a:latin typeface="Times New Roman" pitchFamily="18" charset="0"/>
                <a:cs typeface="Times New Roman" pitchFamily="18" charset="0"/>
              </a:rPr>
              <a:t>quản lí chất lượng </a:t>
            </a:r>
            <a:r>
              <a:rPr lang="en-US" altLang="vi-VN" sz="2000" smtClean="0">
                <a:solidFill>
                  <a:srgbClr val="2514FC"/>
                </a:solidFill>
                <a:latin typeface="Times New Roman" pitchFamily="18" charset="0"/>
                <a:cs typeface="Times New Roman" pitchFamily="18" charset="0"/>
              </a:rPr>
              <a:t>giáo dục phổ thông;</a:t>
            </a:r>
            <a:endParaRPr lang="en-US" sz="2000" b="1" dirty="0">
              <a:solidFill>
                <a:schemeClr val="tx1"/>
              </a:solidFill>
            </a:endParaRPr>
          </a:p>
        </p:txBody>
      </p:sp>
      <p:sp>
        <p:nvSpPr>
          <p:cNvPr id="51" name="Slide Number Placeholder 49"/>
          <p:cNvSpPr txBox="1">
            <a:spLocks/>
          </p:cNvSpPr>
          <p:nvPr/>
        </p:nvSpPr>
        <p:spPr>
          <a:xfrm>
            <a:off x="2590800" y="4914901"/>
            <a:ext cx="2133600" cy="183356"/>
          </a:xfrm>
          <a:prstGeom prst="rect">
            <a:avLst/>
          </a:prstGeom>
        </p:spPr>
        <p:txBody>
          <a:bodyPr vert="horz" lIns="91440" tIns="45720" rIns="91440" bIns="45720" rtlCol="0" anchor="ctr"/>
          <a:lstStyle>
            <a:defPPr>
              <a:defRPr lang="en-US"/>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57453366-8C03-4EC7-B1C9-C918BA942EB0}" type="slidenum">
              <a:rPr lang="en-US" smtClean="0"/>
              <a:pPr>
                <a:defRPr/>
              </a:pPr>
              <a:t>10</a:t>
            </a:fld>
            <a:endParaRPr lang="en-US" dirty="0"/>
          </a:p>
        </p:txBody>
      </p:sp>
      <p:grpSp>
        <p:nvGrpSpPr>
          <p:cNvPr id="54" name="Group 32"/>
          <p:cNvGrpSpPr>
            <a:grpSpLocks/>
          </p:cNvGrpSpPr>
          <p:nvPr/>
        </p:nvGrpSpPr>
        <p:grpSpPr bwMode="auto">
          <a:xfrm>
            <a:off x="2514600" y="3123199"/>
            <a:ext cx="623888" cy="515351"/>
            <a:chOff x="1597" y="1746"/>
            <a:chExt cx="432" cy="471"/>
          </a:xfrm>
        </p:grpSpPr>
        <p:sp>
          <p:nvSpPr>
            <p:cNvPr id="55" name="Oval 34"/>
            <p:cNvSpPr>
              <a:spLocks noChangeArrowheads="1"/>
            </p:cNvSpPr>
            <p:nvPr/>
          </p:nvSpPr>
          <p:spPr bwMode="gray">
            <a:xfrm>
              <a:off x="1597" y="1746"/>
              <a:ext cx="432" cy="432"/>
            </a:xfrm>
            <a:prstGeom prst="ellipse">
              <a:avLst/>
            </a:prstGeom>
            <a:solidFill>
              <a:srgbClr val="00FF00"/>
            </a:solidFill>
            <a:ln w="9525">
              <a:solidFill>
                <a:schemeClr val="bg1"/>
              </a:solidFill>
              <a:round/>
              <a:headEnd/>
              <a:tailEnd/>
            </a:ln>
            <a:effectLst/>
          </p:spPr>
          <p:txBody>
            <a:bodyPr wrap="none" anchor="ctr"/>
            <a:lstStyle/>
            <a:p>
              <a:pPr>
                <a:defRPr/>
              </a:pPr>
              <a:endParaRPr lang="en-US">
                <a:solidFill>
                  <a:schemeClr val="tx1"/>
                </a:solidFill>
              </a:endParaRPr>
            </a:p>
          </p:txBody>
        </p:sp>
        <p:sp>
          <p:nvSpPr>
            <p:cNvPr id="56" name="Text Box 36">
              <a:hlinkClick r:id="rId4" action="ppaction://hlinkpres?slideindex=1&amp;slidetitle="/>
            </p:cNvPr>
            <p:cNvSpPr txBox="1">
              <a:spLocks noChangeArrowheads="1"/>
            </p:cNvSpPr>
            <p:nvPr/>
          </p:nvSpPr>
          <p:spPr bwMode="gray">
            <a:xfrm>
              <a:off x="1676" y="1795"/>
              <a:ext cx="280" cy="422"/>
            </a:xfrm>
            <a:prstGeom prst="rect">
              <a:avLst/>
            </a:prstGeom>
            <a:noFill/>
            <a:ln w="9525" algn="ctr">
              <a:noFill/>
              <a:miter lim="800000"/>
              <a:headEnd/>
              <a:tailEnd/>
            </a:ln>
            <a:effectLst/>
          </p:spPr>
          <p:txBody>
            <a:bodyPr wrap="none">
              <a:spAutoFit/>
            </a:bodyPr>
            <a:lstStyle/>
            <a:p>
              <a:pPr eaLnBrk="0" hangingPunct="0">
                <a:defRPr/>
              </a:pPr>
              <a:r>
                <a:rPr lang="en-US" sz="2400" b="1" smtClean="0">
                  <a:solidFill>
                    <a:schemeClr val="tx1"/>
                  </a:solidFill>
                  <a:effectLst>
                    <a:outerShdw blurRad="38100" dist="38100" dir="2700000" algn="tl">
                      <a:srgbClr val="C0C0C0"/>
                    </a:outerShdw>
                  </a:effectLst>
                  <a:latin typeface="Verdana" pitchFamily="34" charset="0"/>
                </a:rPr>
                <a:t>4</a:t>
              </a:r>
              <a:endParaRPr lang="en-US" sz="2400" b="1" dirty="0">
                <a:solidFill>
                  <a:schemeClr val="tx1"/>
                </a:solidFill>
                <a:effectLst>
                  <a:outerShdw blurRad="38100" dist="38100" dir="2700000" algn="tl">
                    <a:srgbClr val="C0C0C0"/>
                  </a:outerShdw>
                </a:effectLst>
                <a:latin typeface="Verdana" pitchFamily="34" charset="0"/>
              </a:endParaRPr>
            </a:p>
          </p:txBody>
        </p:sp>
      </p:grpSp>
      <p:grpSp>
        <p:nvGrpSpPr>
          <p:cNvPr id="58" name="Group 14"/>
          <p:cNvGrpSpPr>
            <a:grpSpLocks/>
          </p:cNvGrpSpPr>
          <p:nvPr/>
        </p:nvGrpSpPr>
        <p:grpSpPr bwMode="auto">
          <a:xfrm rot="19436400">
            <a:off x="4222892" y="3311123"/>
            <a:ext cx="242296" cy="294874"/>
            <a:chOff x="2018" y="2931"/>
            <a:chExt cx="190" cy="246"/>
          </a:xfrm>
          <a:solidFill>
            <a:srgbClr val="FF0066"/>
          </a:solidFill>
        </p:grpSpPr>
        <p:sp>
          <p:nvSpPr>
            <p:cNvPr id="59" name="Oval 15"/>
            <p:cNvSpPr>
              <a:spLocks noChangeArrowheads="1"/>
            </p:cNvSpPr>
            <p:nvPr/>
          </p:nvSpPr>
          <p:spPr bwMode="gray">
            <a:xfrm rot="18227093">
              <a:off x="2021" y="3092"/>
              <a:ext cx="82" cy="87"/>
            </a:xfrm>
            <a:prstGeom prst="ellipse">
              <a:avLst/>
            </a:prstGeom>
            <a:grpFill/>
            <a:ln w="9525">
              <a:solidFill>
                <a:srgbClr val="000000"/>
              </a:solidFill>
              <a:round/>
              <a:headEnd/>
              <a:tailEnd/>
            </a:ln>
            <a:effectLst/>
          </p:spPr>
          <p:txBody>
            <a:bodyPr wrap="none" anchor="ctr"/>
            <a:lstStyle/>
            <a:p>
              <a:pPr>
                <a:defRPr/>
              </a:pPr>
              <a:endParaRPr lang="en-US"/>
            </a:p>
          </p:txBody>
        </p:sp>
        <p:sp>
          <p:nvSpPr>
            <p:cNvPr id="60" name="Oval 16"/>
            <p:cNvSpPr>
              <a:spLocks noChangeArrowheads="1"/>
            </p:cNvSpPr>
            <p:nvPr/>
          </p:nvSpPr>
          <p:spPr bwMode="gray">
            <a:xfrm rot="18227093">
              <a:off x="2124" y="2928"/>
              <a:ext cx="82" cy="87"/>
            </a:xfrm>
            <a:prstGeom prst="ellipse">
              <a:avLst/>
            </a:prstGeom>
            <a:grpFill/>
            <a:ln w="9525">
              <a:solidFill>
                <a:srgbClr val="000000"/>
              </a:solidFill>
              <a:round/>
              <a:headEnd/>
              <a:tailEnd/>
            </a:ln>
            <a:effectLst/>
          </p:spPr>
          <p:txBody>
            <a:bodyPr wrap="none" anchor="ctr"/>
            <a:lstStyle/>
            <a:p>
              <a:pPr>
                <a:defRPr/>
              </a:pPr>
              <a:endParaRPr lang="en-US"/>
            </a:p>
          </p:txBody>
        </p:sp>
      </p:grpSp>
      <p:sp>
        <p:nvSpPr>
          <p:cNvPr id="61" name="Pentagon 60"/>
          <p:cNvSpPr/>
          <p:nvPr/>
        </p:nvSpPr>
        <p:spPr>
          <a:xfrm>
            <a:off x="609600" y="448541"/>
            <a:ext cx="3505200" cy="571500"/>
          </a:xfrm>
          <a:prstGeom prst="homePlate">
            <a:avLst/>
          </a:prstGeom>
          <a:solidFill>
            <a:srgbClr val="0000FF"/>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atin typeface="Times New Roman" pitchFamily="18" charset="0"/>
                <a:cs typeface="Times New Roman" pitchFamily="18" charset="0"/>
              </a:rPr>
              <a:t>QUAN ĐIỂM</a:t>
            </a:r>
            <a:endParaRPr lang="en-US" sz="3200" b="1" dirty="0">
              <a:latin typeface="Times New Roman" pitchFamily="18" charset="0"/>
              <a:cs typeface="Times New Roman" pitchFamily="18" charset="0"/>
            </a:endParaRPr>
          </a:p>
        </p:txBody>
      </p:sp>
      <p:sp>
        <p:nvSpPr>
          <p:cNvPr id="63" name="Text Box 49"/>
          <p:cNvSpPr txBox="1">
            <a:spLocks noChangeArrowheads="1"/>
          </p:cNvSpPr>
          <p:nvPr/>
        </p:nvSpPr>
        <p:spPr bwMode="auto">
          <a:xfrm>
            <a:off x="5486400" y="1146036"/>
            <a:ext cx="3048000" cy="400110"/>
          </a:xfrm>
          <a:prstGeom prst="rect">
            <a:avLst/>
          </a:prstGeom>
          <a:noFill/>
          <a:ln w="9525">
            <a:noFill/>
            <a:miter lim="800000"/>
            <a:headEnd/>
            <a:tailEnd/>
          </a:ln>
        </p:spPr>
        <p:txBody>
          <a:bodyPr wrap="square">
            <a:spAutoFit/>
          </a:bodyPr>
          <a:lstStyle/>
          <a:p>
            <a:pPr algn="ctr" eaLnBrk="0" hangingPunct="0"/>
            <a:r>
              <a:rPr lang="vi-VN" altLang="vi-VN" sz="2000" b="1" smtClean="0">
                <a:solidFill>
                  <a:srgbClr val="2514FC"/>
                </a:solidFill>
                <a:latin typeface="Times New Roman" pitchFamily="18" charset="0"/>
                <a:cs typeface="Times New Roman" pitchFamily="18" charset="0"/>
              </a:rPr>
              <a:t>cam kết của Nhà nước</a:t>
            </a:r>
            <a:endParaRPr lang="en-US" sz="2000" b="1" dirty="0">
              <a:solidFill>
                <a:schemeClr val="tx1"/>
              </a:solidFill>
            </a:endParaRPr>
          </a:p>
        </p:txBody>
      </p:sp>
      <p:sp>
        <p:nvSpPr>
          <p:cNvPr id="65" name="Text Box 49"/>
          <p:cNvSpPr txBox="1">
            <a:spLocks noChangeArrowheads="1"/>
          </p:cNvSpPr>
          <p:nvPr/>
        </p:nvSpPr>
        <p:spPr bwMode="auto">
          <a:xfrm>
            <a:off x="6629400" y="2212836"/>
            <a:ext cx="1752600" cy="400110"/>
          </a:xfrm>
          <a:prstGeom prst="rect">
            <a:avLst/>
          </a:prstGeom>
          <a:noFill/>
          <a:ln w="9525">
            <a:noFill/>
            <a:miter lim="800000"/>
            <a:headEnd/>
            <a:tailEnd/>
          </a:ln>
        </p:spPr>
        <p:txBody>
          <a:bodyPr wrap="square">
            <a:spAutoFit/>
          </a:bodyPr>
          <a:lstStyle/>
          <a:p>
            <a:pPr marL="457200" indent="-457200"/>
            <a:endParaRPr lang="en-US" altLang="en-US" sz="2000" b="1">
              <a:solidFill>
                <a:srgbClr val="2514FC"/>
              </a:solidFill>
              <a:latin typeface="Times New Roman" pitchFamily="18" charset="0"/>
              <a:cs typeface="Times New Roman" pitchFamily="18" charset="0"/>
            </a:endParaRPr>
          </a:p>
        </p:txBody>
      </p:sp>
      <p:sp>
        <p:nvSpPr>
          <p:cNvPr id="66" name="Rectangle 65"/>
          <p:cNvSpPr>
            <a:spLocks noChangeArrowheads="1"/>
          </p:cNvSpPr>
          <p:nvPr/>
        </p:nvSpPr>
        <p:spPr bwMode="auto">
          <a:xfrm>
            <a:off x="6400800" y="2619911"/>
            <a:ext cx="1524000" cy="1323439"/>
          </a:xfrm>
          <a:prstGeom prst="rect">
            <a:avLst/>
          </a:prstGeom>
          <a:noFill/>
          <a:ln w="9525">
            <a:noFill/>
            <a:miter lim="800000"/>
            <a:headEnd/>
            <a:tailEnd/>
          </a:ln>
        </p:spPr>
        <p:txBody>
          <a:bodyPr wrap="square">
            <a:spAutoFit/>
          </a:bodyPr>
          <a:lstStyle/>
          <a:p>
            <a:pPr algn="just"/>
            <a:r>
              <a:rPr lang="en-US" altLang="en-US" sz="2000" smtClean="0">
                <a:solidFill>
                  <a:srgbClr val="FF0000"/>
                </a:solidFill>
                <a:latin typeface="Times New Roman" pitchFamily="18" charset="0"/>
                <a:cs typeface="Times New Roman" pitchFamily="18" charset="0"/>
              </a:rPr>
              <a:t>Phát triển </a:t>
            </a:r>
            <a:r>
              <a:rPr lang="en-US" altLang="en-US" sz="2000" b="1" smtClean="0">
                <a:solidFill>
                  <a:srgbClr val="FF0000"/>
                </a:solidFill>
                <a:latin typeface="Times New Roman" pitchFamily="18" charset="0"/>
                <a:cs typeface="Times New Roman" pitchFamily="18" charset="0"/>
              </a:rPr>
              <a:t>phẩm chất, năng lực </a:t>
            </a:r>
            <a:r>
              <a:rPr lang="en-US" altLang="en-US" sz="2000" smtClean="0">
                <a:solidFill>
                  <a:srgbClr val="FF0000"/>
                </a:solidFill>
                <a:latin typeface="Times New Roman" pitchFamily="18" charset="0"/>
                <a:cs typeface="Times New Roman" pitchFamily="18" charset="0"/>
              </a:rPr>
              <a:t>người học</a:t>
            </a:r>
            <a:r>
              <a:rPr lang="en-US" altLang="en-US" sz="20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a:solidFill>
                <a:srgbClr val="FF0000"/>
              </a:solidFill>
            </a:endParaRPr>
          </a:p>
        </p:txBody>
      </p:sp>
      <p:grpSp>
        <p:nvGrpSpPr>
          <p:cNvPr id="67" name="Group 27"/>
          <p:cNvGrpSpPr>
            <a:grpSpLocks/>
          </p:cNvGrpSpPr>
          <p:nvPr/>
        </p:nvGrpSpPr>
        <p:grpSpPr bwMode="auto">
          <a:xfrm>
            <a:off x="5715000" y="3127236"/>
            <a:ext cx="595313" cy="484390"/>
            <a:chOff x="3781" y="3071"/>
            <a:chExt cx="413" cy="443"/>
          </a:xfrm>
        </p:grpSpPr>
        <p:sp>
          <p:nvSpPr>
            <p:cNvPr id="68" name="Oval 29"/>
            <p:cNvSpPr>
              <a:spLocks noChangeArrowheads="1"/>
            </p:cNvSpPr>
            <p:nvPr/>
          </p:nvSpPr>
          <p:spPr bwMode="gray">
            <a:xfrm>
              <a:off x="3781" y="3071"/>
              <a:ext cx="413" cy="392"/>
            </a:xfrm>
            <a:prstGeom prst="ellipse">
              <a:avLst/>
            </a:prstGeom>
            <a:gradFill rotWithShape="1">
              <a:gsLst>
                <a:gs pos="0">
                  <a:schemeClr val="bg2"/>
                </a:gs>
                <a:gs pos="100000">
                  <a:schemeClr val="bg2">
                    <a:gamma/>
                    <a:shade val="45490"/>
                    <a:invGamma/>
                  </a:schemeClr>
                </a:gs>
              </a:gsLst>
              <a:lin ang="5400000" scaled="1"/>
            </a:gradFill>
            <a:ln w="9525">
              <a:noFill/>
              <a:round/>
              <a:headEnd/>
              <a:tailEnd/>
            </a:ln>
            <a:effectLst/>
          </p:spPr>
          <p:txBody>
            <a:bodyPr wrap="none" anchor="ctr"/>
            <a:lstStyle/>
            <a:p>
              <a:pPr>
                <a:defRPr/>
              </a:pPr>
              <a:endParaRPr lang="en-US">
                <a:solidFill>
                  <a:schemeClr val="tx1"/>
                </a:solidFill>
              </a:endParaRPr>
            </a:p>
          </p:txBody>
        </p:sp>
        <p:sp>
          <p:nvSpPr>
            <p:cNvPr id="69" name="Text Box 31">
              <a:hlinkClick r:id="rId5" action="ppaction://hlinkpres?slideindex=1&amp;slidetitle="/>
            </p:cNvPr>
            <p:cNvSpPr txBox="1">
              <a:spLocks noChangeArrowheads="1"/>
            </p:cNvSpPr>
            <p:nvPr/>
          </p:nvSpPr>
          <p:spPr bwMode="gray">
            <a:xfrm>
              <a:off x="3858" y="3092"/>
              <a:ext cx="280" cy="422"/>
            </a:xfrm>
            <a:prstGeom prst="rect">
              <a:avLst/>
            </a:prstGeom>
            <a:noFill/>
            <a:ln w="9525" algn="ctr">
              <a:noFill/>
              <a:miter lim="800000"/>
              <a:headEnd/>
              <a:tailEnd/>
            </a:ln>
            <a:effectLst/>
          </p:spPr>
          <p:txBody>
            <a:bodyPr wrap="none">
              <a:spAutoFit/>
            </a:bodyPr>
            <a:lstStyle/>
            <a:p>
              <a:pPr algn="ctr" eaLnBrk="0" hangingPunct="0">
                <a:defRPr/>
              </a:pPr>
              <a:r>
                <a:rPr lang="en-US" sz="2400" b="1" smtClean="0">
                  <a:solidFill>
                    <a:schemeClr val="bg1"/>
                  </a:solidFill>
                  <a:effectLst>
                    <a:outerShdw blurRad="38100" dist="38100" dir="2700000" algn="tl">
                      <a:srgbClr val="C0C0C0"/>
                    </a:outerShdw>
                  </a:effectLst>
                  <a:latin typeface="Verdana" pitchFamily="34" charset="0"/>
                </a:rPr>
                <a:t>2</a:t>
              </a:r>
              <a:endParaRPr lang="en-US" sz="2400" b="1" dirty="0">
                <a:solidFill>
                  <a:schemeClr val="bg1"/>
                </a:solidFill>
                <a:effectLst>
                  <a:outerShdw blurRad="38100" dist="38100" dir="2700000" algn="tl">
                    <a:srgbClr val="C0C0C0"/>
                  </a:outerShdw>
                </a:effectLst>
                <a:latin typeface="Verdana" pitchFamily="34" charset="0"/>
              </a:endParaRPr>
            </a:p>
          </p:txBody>
        </p:sp>
      </p:grpSp>
      <p:sp>
        <p:nvSpPr>
          <p:cNvPr id="70" name="Rectangle 69"/>
          <p:cNvSpPr>
            <a:spLocks noChangeArrowheads="1"/>
          </p:cNvSpPr>
          <p:nvPr/>
        </p:nvSpPr>
        <p:spPr bwMode="auto">
          <a:xfrm>
            <a:off x="2133600" y="4122376"/>
            <a:ext cx="4572000" cy="400110"/>
          </a:xfrm>
          <a:prstGeom prst="rect">
            <a:avLst/>
          </a:prstGeom>
          <a:noFill/>
          <a:ln w="9525">
            <a:noFill/>
            <a:miter lim="800000"/>
            <a:headEnd/>
            <a:tailEnd/>
          </a:ln>
        </p:spPr>
        <p:txBody>
          <a:bodyPr wrap="square">
            <a:spAutoFit/>
          </a:bodyPr>
          <a:lstStyle/>
          <a:p>
            <a:pPr algn="just"/>
            <a:r>
              <a:rPr lang="en-US" altLang="en-US" sz="2000" b="1" smtClean="0">
                <a:solidFill>
                  <a:srgbClr val="2514FC"/>
                </a:solidFill>
                <a:latin typeface="Times New Roman" pitchFamily="18" charset="0"/>
                <a:cs typeface="Times New Roman" pitchFamily="18" charset="0"/>
              </a:rPr>
              <a:t>Phù hợp</a:t>
            </a:r>
            <a:r>
              <a:rPr lang="en-US" altLang="en-US" sz="2000" smtClean="0">
                <a:solidFill>
                  <a:srgbClr val="2514FC"/>
                </a:solidFill>
                <a:latin typeface="Times New Roman" pitchFamily="18" charset="0"/>
                <a:cs typeface="Times New Roman" pitchFamily="18" charset="0"/>
              </a:rPr>
              <a:t> với thực tế và </a:t>
            </a:r>
            <a:r>
              <a:rPr lang="en-US" altLang="en-US" sz="2000" b="1" smtClean="0">
                <a:solidFill>
                  <a:srgbClr val="2514FC"/>
                </a:solidFill>
                <a:latin typeface="Times New Roman" pitchFamily="18" charset="0"/>
                <a:cs typeface="Times New Roman" pitchFamily="18" charset="0"/>
              </a:rPr>
              <a:t>kế thừa </a:t>
            </a:r>
            <a:r>
              <a:rPr lang="en-US" altLang="en-US" sz="2000" smtClean="0">
                <a:solidFill>
                  <a:srgbClr val="2514FC"/>
                </a:solidFill>
                <a:latin typeface="Times New Roman" pitchFamily="18" charset="0"/>
                <a:cs typeface="Times New Roman" pitchFamily="18" charset="0"/>
              </a:rPr>
              <a:t>thực trạng</a:t>
            </a:r>
            <a:endParaRPr lang="en-US" sz="2000">
              <a:solidFill>
                <a:srgbClr val="FF0000"/>
              </a:solidFill>
            </a:endParaRPr>
          </a:p>
        </p:txBody>
      </p:sp>
      <p:sp>
        <p:nvSpPr>
          <p:cNvPr id="71" name="Rectangle 70"/>
          <p:cNvSpPr>
            <a:spLocks noChangeArrowheads="1"/>
          </p:cNvSpPr>
          <p:nvPr/>
        </p:nvSpPr>
        <p:spPr bwMode="auto">
          <a:xfrm>
            <a:off x="838200" y="2800350"/>
            <a:ext cx="1905000" cy="1323439"/>
          </a:xfrm>
          <a:prstGeom prst="rect">
            <a:avLst/>
          </a:prstGeom>
          <a:noFill/>
          <a:ln w="9525">
            <a:noFill/>
            <a:miter lim="800000"/>
            <a:headEnd/>
            <a:tailEnd/>
          </a:ln>
        </p:spPr>
        <p:txBody>
          <a:bodyPr wrap="square">
            <a:spAutoFit/>
          </a:bodyPr>
          <a:lstStyle/>
          <a:p>
            <a:pPr algn="just"/>
            <a:r>
              <a:rPr lang="en-US" altLang="vi-VN" sz="2000" b="1" smtClean="0">
                <a:solidFill>
                  <a:srgbClr val="FF0000"/>
                </a:solidFill>
                <a:latin typeface="Times New Roman" pitchFamily="18" charset="0"/>
                <a:cs typeface="Times New Roman" pitchFamily="18" charset="0"/>
              </a:rPr>
              <a:t>- K</a:t>
            </a:r>
            <a:r>
              <a:rPr lang="vi-VN" altLang="vi-VN" sz="2000" b="1" smtClean="0">
                <a:solidFill>
                  <a:srgbClr val="FF0000"/>
                </a:solidFill>
                <a:latin typeface="Times New Roman" pitchFamily="18" charset="0"/>
                <a:cs typeface="Times New Roman" pitchFamily="18" charset="0"/>
              </a:rPr>
              <a:t>ết nối</a:t>
            </a:r>
            <a:r>
              <a:rPr lang="en-US" altLang="vi-VN" sz="2000" b="1" smtClean="0">
                <a:solidFill>
                  <a:srgbClr val="FF0000"/>
                </a:solidFill>
                <a:latin typeface="Times New Roman" pitchFamily="18" charset="0"/>
                <a:cs typeface="Times New Roman" pitchFamily="18" charset="0"/>
              </a:rPr>
              <a:t> </a:t>
            </a:r>
            <a:r>
              <a:rPr lang="en-US" altLang="vi-VN" sz="2000" smtClean="0">
                <a:solidFill>
                  <a:srgbClr val="FF0000"/>
                </a:solidFill>
                <a:latin typeface="Times New Roman" pitchFamily="18" charset="0"/>
                <a:cs typeface="Times New Roman" pitchFamily="18" charset="0"/>
              </a:rPr>
              <a:t>lớp học, cấp học</a:t>
            </a:r>
          </a:p>
          <a:p>
            <a:pPr algn="just"/>
            <a:r>
              <a:rPr lang="en-US" altLang="vi-VN" sz="2000" b="1" smtClean="0">
                <a:solidFill>
                  <a:srgbClr val="FF0000"/>
                </a:solidFill>
                <a:latin typeface="Times New Roman" pitchFamily="18" charset="0"/>
                <a:cs typeface="Times New Roman" pitchFamily="18" charset="0"/>
              </a:rPr>
              <a:t>- L</a:t>
            </a:r>
            <a:r>
              <a:rPr lang="vi-VN" altLang="vi-VN" sz="2000" b="1" smtClean="0">
                <a:solidFill>
                  <a:srgbClr val="FF0000"/>
                </a:solidFill>
                <a:latin typeface="Times New Roman" pitchFamily="18" charset="0"/>
                <a:cs typeface="Times New Roman" pitchFamily="18" charset="0"/>
              </a:rPr>
              <a:t>iên thông</a:t>
            </a:r>
            <a:r>
              <a:rPr lang="en-US" altLang="vi-VN" sz="2000" b="1" smtClean="0">
                <a:solidFill>
                  <a:srgbClr val="FF0000"/>
                </a:solidFill>
                <a:latin typeface="Times New Roman" pitchFamily="18" charset="0"/>
                <a:cs typeface="Times New Roman" pitchFamily="18" charset="0"/>
              </a:rPr>
              <a:t> </a:t>
            </a:r>
            <a:r>
              <a:rPr lang="en-US" altLang="vi-VN" sz="2000" smtClean="0">
                <a:solidFill>
                  <a:srgbClr val="FF0000"/>
                </a:solidFill>
                <a:latin typeface="Times New Roman" pitchFamily="18" charset="0"/>
                <a:cs typeface="Times New Roman" pitchFamily="18" charset="0"/>
              </a:rPr>
              <a:t>chương trình</a:t>
            </a:r>
            <a:endParaRPr lang="en-US" sz="2000">
              <a:solidFill>
                <a:srgbClr val="FF0000"/>
              </a:solidFill>
            </a:endParaRPr>
          </a:p>
        </p:txBody>
      </p:sp>
      <p:grpSp>
        <p:nvGrpSpPr>
          <p:cNvPr id="72" name="Group 39"/>
          <p:cNvGrpSpPr>
            <a:grpSpLocks/>
          </p:cNvGrpSpPr>
          <p:nvPr/>
        </p:nvGrpSpPr>
        <p:grpSpPr bwMode="auto">
          <a:xfrm rot="21445566">
            <a:off x="3182460" y="1969197"/>
            <a:ext cx="318366" cy="201929"/>
            <a:chOff x="2164" y="2056"/>
            <a:chExt cx="222" cy="181"/>
          </a:xfrm>
          <a:solidFill>
            <a:srgbClr val="FF99FF"/>
          </a:solidFill>
        </p:grpSpPr>
        <p:sp>
          <p:nvSpPr>
            <p:cNvPr id="73" name="Oval 40"/>
            <p:cNvSpPr>
              <a:spLocks noChangeArrowheads="1"/>
            </p:cNvSpPr>
            <p:nvPr/>
          </p:nvSpPr>
          <p:spPr bwMode="gray">
            <a:xfrm rot="18227093">
              <a:off x="2167" y="2053"/>
              <a:ext cx="81" cy="87"/>
            </a:xfrm>
            <a:prstGeom prst="ellipse">
              <a:avLst/>
            </a:prstGeom>
            <a:grpFill/>
            <a:ln w="9525">
              <a:solidFill>
                <a:srgbClr val="000000"/>
              </a:solidFill>
              <a:round/>
              <a:headEnd/>
              <a:tailEnd/>
            </a:ln>
            <a:effectLst/>
          </p:spPr>
          <p:txBody>
            <a:bodyPr wrap="none" anchor="ctr"/>
            <a:lstStyle/>
            <a:p>
              <a:pPr>
                <a:defRPr/>
              </a:pPr>
              <a:endParaRPr lang="en-US"/>
            </a:p>
          </p:txBody>
        </p:sp>
        <p:sp>
          <p:nvSpPr>
            <p:cNvPr id="74" name="Oval 41"/>
            <p:cNvSpPr>
              <a:spLocks noChangeArrowheads="1"/>
            </p:cNvSpPr>
            <p:nvPr/>
          </p:nvSpPr>
          <p:spPr bwMode="gray">
            <a:xfrm rot="18227093">
              <a:off x="2302" y="2153"/>
              <a:ext cx="81" cy="87"/>
            </a:xfrm>
            <a:prstGeom prst="ellipse">
              <a:avLst/>
            </a:prstGeom>
            <a:grpFill/>
            <a:ln w="9525">
              <a:solidFill>
                <a:srgbClr val="000000"/>
              </a:solidFill>
              <a:round/>
              <a:headEnd/>
              <a:tailEnd/>
            </a:ln>
            <a:effectLst/>
          </p:spPr>
          <p:txBody>
            <a:bodyPr wrap="none" anchor="ctr"/>
            <a:lstStyle/>
            <a:p>
              <a:pPr>
                <a:defRPr/>
              </a:pPr>
              <a:endParaRPr lang="en-US"/>
            </a:p>
          </p:txBody>
        </p:sp>
      </p:grpSp>
      <p:grpSp>
        <p:nvGrpSpPr>
          <p:cNvPr id="75" name="Group 32"/>
          <p:cNvGrpSpPr>
            <a:grpSpLocks/>
          </p:cNvGrpSpPr>
          <p:nvPr/>
        </p:nvGrpSpPr>
        <p:grpSpPr bwMode="auto">
          <a:xfrm>
            <a:off x="2438400" y="1545085"/>
            <a:ext cx="623888" cy="515351"/>
            <a:chOff x="1597" y="1746"/>
            <a:chExt cx="432" cy="471"/>
          </a:xfrm>
        </p:grpSpPr>
        <p:sp>
          <p:nvSpPr>
            <p:cNvPr id="76" name="Oval 34"/>
            <p:cNvSpPr>
              <a:spLocks noChangeArrowheads="1"/>
            </p:cNvSpPr>
            <p:nvPr/>
          </p:nvSpPr>
          <p:spPr bwMode="gray">
            <a:xfrm>
              <a:off x="1597" y="1746"/>
              <a:ext cx="432" cy="432"/>
            </a:xfrm>
            <a:prstGeom prst="ellipse">
              <a:avLst/>
            </a:prstGeom>
            <a:solidFill>
              <a:srgbClr val="FF99FF"/>
            </a:solidFill>
            <a:ln w="9525">
              <a:solidFill>
                <a:schemeClr val="bg1"/>
              </a:solidFill>
              <a:round/>
              <a:headEnd/>
              <a:tailEnd/>
            </a:ln>
            <a:effectLst/>
          </p:spPr>
          <p:txBody>
            <a:bodyPr wrap="none" anchor="ctr"/>
            <a:lstStyle/>
            <a:p>
              <a:pPr>
                <a:defRPr/>
              </a:pPr>
              <a:endParaRPr lang="en-US">
                <a:solidFill>
                  <a:schemeClr val="tx1"/>
                </a:solidFill>
              </a:endParaRPr>
            </a:p>
          </p:txBody>
        </p:sp>
        <p:sp>
          <p:nvSpPr>
            <p:cNvPr id="77" name="Text Box 36">
              <a:hlinkClick r:id="rId4" action="ppaction://hlinkpres?slideindex=1&amp;slidetitle="/>
            </p:cNvPr>
            <p:cNvSpPr txBox="1">
              <a:spLocks noChangeArrowheads="1"/>
            </p:cNvSpPr>
            <p:nvPr/>
          </p:nvSpPr>
          <p:spPr bwMode="gray">
            <a:xfrm>
              <a:off x="1676" y="1795"/>
              <a:ext cx="280" cy="422"/>
            </a:xfrm>
            <a:prstGeom prst="rect">
              <a:avLst/>
            </a:prstGeom>
            <a:noFill/>
            <a:ln w="9525" algn="ctr">
              <a:noFill/>
              <a:miter lim="800000"/>
              <a:headEnd/>
              <a:tailEnd/>
            </a:ln>
            <a:effectLst/>
          </p:spPr>
          <p:txBody>
            <a:bodyPr wrap="none">
              <a:spAutoFit/>
            </a:bodyPr>
            <a:lstStyle/>
            <a:p>
              <a:pPr eaLnBrk="0" hangingPunct="0">
                <a:defRPr/>
              </a:pPr>
              <a:r>
                <a:rPr lang="en-US" sz="2400" b="1" smtClean="0">
                  <a:solidFill>
                    <a:schemeClr val="tx1"/>
                  </a:solidFill>
                  <a:effectLst>
                    <a:outerShdw blurRad="38100" dist="38100" dir="2700000" algn="tl">
                      <a:srgbClr val="C0C0C0"/>
                    </a:outerShdw>
                  </a:effectLst>
                  <a:latin typeface="Verdana" pitchFamily="34" charset="0"/>
                </a:rPr>
                <a:t>5</a:t>
              </a:r>
              <a:endParaRPr lang="en-US" sz="2400" b="1" dirty="0">
                <a:solidFill>
                  <a:schemeClr val="tx1"/>
                </a:solidFill>
                <a:effectLst>
                  <a:outerShdw blurRad="38100" dist="38100" dir="2700000" algn="tl">
                    <a:srgbClr val="C0C0C0"/>
                  </a:outerShdw>
                </a:effectLst>
                <a:latin typeface="Verdana" pitchFamily="34" charset="0"/>
              </a:endParaRPr>
            </a:p>
          </p:txBody>
        </p:sp>
      </p:grpSp>
      <p:sp>
        <p:nvSpPr>
          <p:cNvPr id="78" name="Rectangle 77"/>
          <p:cNvSpPr>
            <a:spLocks noChangeArrowheads="1"/>
          </p:cNvSpPr>
          <p:nvPr/>
        </p:nvSpPr>
        <p:spPr bwMode="auto">
          <a:xfrm>
            <a:off x="685800" y="1504950"/>
            <a:ext cx="1905000" cy="707886"/>
          </a:xfrm>
          <a:prstGeom prst="rect">
            <a:avLst/>
          </a:prstGeom>
          <a:noFill/>
          <a:ln w="9525">
            <a:noFill/>
            <a:miter lim="800000"/>
            <a:headEnd/>
            <a:tailEnd/>
          </a:ln>
        </p:spPr>
        <p:txBody>
          <a:bodyPr wrap="square">
            <a:spAutoFit/>
          </a:bodyPr>
          <a:lstStyle/>
          <a:p>
            <a:pPr algn="just"/>
            <a:r>
              <a:rPr lang="en-US" altLang="vi-VN" sz="2000" b="1" smtClean="0">
                <a:solidFill>
                  <a:srgbClr val="FF0000"/>
                </a:solidFill>
                <a:latin typeface="Times New Roman" pitchFamily="18" charset="0"/>
                <a:cs typeface="Times New Roman" pitchFamily="18" charset="0"/>
              </a:rPr>
              <a:t>1</a:t>
            </a:r>
            <a:r>
              <a:rPr lang="en-US" altLang="vi-VN" sz="2000" b="1" smtClean="0">
                <a:solidFill>
                  <a:srgbClr val="2514FC"/>
                </a:solidFill>
                <a:latin typeface="Times New Roman" pitchFamily="18" charset="0"/>
                <a:cs typeface="Times New Roman" pitchFamily="18" charset="0"/>
              </a:rPr>
              <a:t> chương trình</a:t>
            </a:r>
          </a:p>
          <a:p>
            <a:pPr algn="just"/>
            <a:r>
              <a:rPr lang="en-US" sz="2000" b="1" smtClean="0">
                <a:solidFill>
                  <a:srgbClr val="FF0000"/>
                </a:solidFill>
                <a:latin typeface="Times New Roman" pitchFamily="18" charset="0"/>
                <a:cs typeface="Times New Roman" pitchFamily="18" charset="0"/>
              </a:rPr>
              <a:t>Nhiều</a:t>
            </a:r>
            <a:r>
              <a:rPr lang="en-US" sz="2000" b="1" smtClean="0">
                <a:solidFill>
                  <a:srgbClr val="2514FC"/>
                </a:solidFill>
                <a:latin typeface="Times New Roman" pitchFamily="18" charset="0"/>
                <a:cs typeface="Times New Roman" pitchFamily="18" charset="0"/>
              </a:rPr>
              <a:t> bộ sách</a:t>
            </a:r>
            <a:endParaRPr lang="en-US" sz="2000">
              <a:solidFill>
                <a:srgbClr val="FF0000"/>
              </a:solidFill>
            </a:endParaRPr>
          </a:p>
        </p:txBody>
      </p:sp>
      <p:sp>
        <p:nvSpPr>
          <p:cNvPr id="46" name="TextBox 45"/>
          <p:cNvSpPr txBox="1"/>
          <p:nvPr/>
        </p:nvSpPr>
        <p:spPr>
          <a:xfrm>
            <a:off x="-11544" y="4889585"/>
            <a:ext cx="9155544" cy="307777"/>
          </a:xfrm>
          <a:prstGeom prst="rect">
            <a:avLst/>
          </a:prstGeom>
          <a:noFill/>
        </p:spPr>
        <p:txBody>
          <a:bodyPr wrap="square" rtlCol="0">
            <a:spAutoFit/>
          </a:bodyPr>
          <a:lstStyle/>
          <a:p>
            <a:pPr algn="r"/>
            <a:r>
              <a:rPr lang="en-US" sz="1400" b="1" dirty="0" err="1" smtClean="0">
                <a:solidFill>
                  <a:schemeClr val="bg1"/>
                </a:solidFill>
                <a:latin typeface="Times New Roman" pitchFamily="18" charset="0"/>
                <a:cs typeface="Times New Roman" pitchFamily="18" charset="0"/>
              </a:rPr>
              <a:t>Hội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nghị</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Triển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khai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Chương</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trình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Giáo</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dục</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Phổ</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thông</a:t>
            </a:r>
            <a:r>
              <a:rPr lang="en-US" sz="1400" b="1" dirty="0" smtClean="0">
                <a:solidFill>
                  <a:schemeClr val="bg1"/>
                </a:solidFill>
                <a:latin typeface="Times New Roman" pitchFamily="18" charset="0"/>
                <a:cs typeface="Times New Roman" pitchFamily="18" charset="0"/>
              </a:rPr>
              <a:t> 2018</a:t>
            </a:r>
            <a:endParaRPr lang="en-US" sz="1400" b="1" dirty="0">
              <a:solidFill>
                <a:schemeClr val="bg1"/>
              </a:solidFill>
              <a:latin typeface="Times New Roman" pitchFamily="18" charset="0"/>
              <a:cs typeface="Times New Roman" pitchFamily="18" charset="0"/>
            </a:endParaRPr>
          </a:p>
        </p:txBody>
      </p:sp>
      <p:sp>
        <p:nvSpPr>
          <p:cNvPr id="47" name="TextBox 46"/>
          <p:cNvSpPr txBox="1"/>
          <p:nvPr/>
        </p:nvSpPr>
        <p:spPr>
          <a:xfrm>
            <a:off x="4648200" y="7937"/>
            <a:ext cx="3886200" cy="461665"/>
          </a:xfrm>
          <a:prstGeom prst="rect">
            <a:avLst/>
          </a:prstGeom>
          <a:noFill/>
        </p:spPr>
        <p:txBody>
          <a:bodyPr wrap="square" rtlCol="0">
            <a:spAutoFit/>
          </a:bodyPr>
          <a:lstStyle/>
          <a:p>
            <a:pPr algn="r"/>
            <a:r>
              <a:rPr lang="en-US" sz="2400" b="1" dirty="0" smtClean="0">
                <a:solidFill>
                  <a:srgbClr val="FF0000"/>
                </a:solidFill>
                <a:latin typeface="Times New Roman" pitchFamily="18" charset="0"/>
                <a:cs typeface="Times New Roman" pitchFamily="18" charset="0"/>
              </a:rPr>
              <a:t>CHƯƠNG TRÌNH 2018</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82290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diamond(in)">
                                      <p:cBhvr>
                                        <p:cTn id="12" dur="2000"/>
                                        <p:tgtEl>
                                          <p:spTgt spid="40"/>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diamond(in)">
                                      <p:cBhvr>
                                        <p:cTn id="15" dur="2000"/>
                                        <p:tgtEl>
                                          <p:spTgt spid="44"/>
                                        </p:tgtEl>
                                      </p:cBhvr>
                                    </p:animEffect>
                                  </p:childTnLst>
                                </p:cTn>
                              </p:par>
                              <p:par>
                                <p:cTn id="16" presetID="8" presetClass="entr" presetSubtype="16"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diamond(in)">
                                      <p:cBhvr>
                                        <p:cTn id="18" dur="2000"/>
                                        <p:tgtEl>
                                          <p:spTgt spid="22"/>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diamond(in)">
                                      <p:cBhvr>
                                        <p:cTn id="21" dur="2000"/>
                                        <p:tgtEl>
                                          <p:spTgt spid="63"/>
                                        </p:tgtEl>
                                      </p:cBhvr>
                                    </p:animEffect>
                                  </p:childTnLst>
                                </p:cTn>
                              </p:par>
                              <p:par>
                                <p:cTn id="22" presetID="8" presetClass="entr" presetSubtype="16" fill="hold" grpId="0" nodeType="withEffect" nodePh="1">
                                  <p:stCondLst>
                                    <p:cond delay="0"/>
                                  </p:stCondLst>
                                  <p:endCondLst>
                                    <p:cond evt="begin" delay="0">
                                      <p:tn val="22"/>
                                    </p:cond>
                                  </p:endCondLst>
                                  <p:childTnLst>
                                    <p:set>
                                      <p:cBhvr>
                                        <p:cTn id="23" dur="1" fill="hold">
                                          <p:stCondLst>
                                            <p:cond delay="0"/>
                                          </p:stCondLst>
                                        </p:cTn>
                                        <p:tgtEl>
                                          <p:spTgt spid="65"/>
                                        </p:tgtEl>
                                        <p:attrNameLst>
                                          <p:attrName>style.visibility</p:attrName>
                                        </p:attrNameLst>
                                      </p:cBhvr>
                                      <p:to>
                                        <p:strVal val="visible"/>
                                      </p:to>
                                    </p:set>
                                    <p:animEffect transition="in" filter="diamond(in)">
                                      <p:cBhvr>
                                        <p:cTn id="24" dur="2000"/>
                                        <p:tgtEl>
                                          <p:spTgt spid="65"/>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blinds(horizontal)">
                                      <p:cBhvr>
                                        <p:cTn id="29" dur="500"/>
                                        <p:tgtEl>
                                          <p:spTgt spid="66"/>
                                        </p:tgtEl>
                                      </p:cBhvr>
                                    </p:animEffect>
                                  </p:childTnLst>
                                </p:cTn>
                              </p:par>
                              <p:par>
                                <p:cTn id="30" presetID="8" presetClass="entr" presetSubtype="16"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diamond(in)">
                                      <p:cBhvr>
                                        <p:cTn id="32" dur="2000"/>
                                        <p:tgtEl>
                                          <p:spTgt spid="31"/>
                                        </p:tgtEl>
                                      </p:cBhvr>
                                    </p:animEffect>
                                  </p:childTnLst>
                                </p:cTn>
                              </p:par>
                              <p:par>
                                <p:cTn id="33" presetID="8" presetClass="entr" presetSubtype="16" fill="hold" nodeType="with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diamond(in)">
                                      <p:cBhvr>
                                        <p:cTn id="35" dur="2000"/>
                                        <p:tgtEl>
                                          <p:spTgt spid="67"/>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nodeType="click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diamond(in)">
                                      <p:cBhvr>
                                        <p:cTn id="40" dur="2000"/>
                                        <p:tgtEl>
                                          <p:spTgt spid="58"/>
                                        </p:tgtEl>
                                      </p:cBhvr>
                                    </p:animEffect>
                                  </p:childTnLst>
                                </p:cTn>
                              </p:par>
                              <p:par>
                                <p:cTn id="41" presetID="8" presetClass="entr" presetSubtype="16"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diamond(in)">
                                      <p:cBhvr>
                                        <p:cTn id="43" dur="2000"/>
                                        <p:tgtEl>
                                          <p:spTgt spid="16"/>
                                        </p:tgtEl>
                                      </p:cBhvr>
                                    </p:animEffect>
                                  </p:childTnLst>
                                </p:cTn>
                              </p:par>
                              <p:par>
                                <p:cTn id="44" presetID="8" presetClass="entr" presetSubtype="16" fill="hold" grpId="0" nodeType="withEffect">
                                  <p:stCondLst>
                                    <p:cond delay="0"/>
                                  </p:stCondLst>
                                  <p:childTnLst>
                                    <p:set>
                                      <p:cBhvr>
                                        <p:cTn id="45" dur="1" fill="hold">
                                          <p:stCondLst>
                                            <p:cond delay="0"/>
                                          </p:stCondLst>
                                        </p:cTn>
                                        <p:tgtEl>
                                          <p:spTgt spid="70"/>
                                        </p:tgtEl>
                                        <p:attrNameLst>
                                          <p:attrName>style.visibility</p:attrName>
                                        </p:attrNameLst>
                                      </p:cBhvr>
                                      <p:to>
                                        <p:strVal val="visible"/>
                                      </p:to>
                                    </p:set>
                                    <p:animEffect transition="in" filter="diamond(in)">
                                      <p:cBhvr>
                                        <p:cTn id="46" dur="2000"/>
                                        <p:tgtEl>
                                          <p:spTgt spid="70"/>
                                        </p:tgtEl>
                                      </p:cBhvr>
                                    </p:animEffect>
                                  </p:childTnLst>
                                </p:cTn>
                              </p:par>
                            </p:childTnLst>
                          </p:cTn>
                        </p:par>
                      </p:childTnLst>
                    </p:cTn>
                  </p:par>
                  <p:par>
                    <p:cTn id="47" fill="hold">
                      <p:stCondLst>
                        <p:cond delay="indefinite"/>
                      </p:stCondLst>
                      <p:childTnLst>
                        <p:par>
                          <p:cTn id="48" fill="hold">
                            <p:stCondLst>
                              <p:cond delay="0"/>
                            </p:stCondLst>
                            <p:childTnLst>
                              <p:par>
                                <p:cTn id="49" presetID="8" presetClass="entr" presetSubtype="16" fill="hold" grpId="0" nodeType="click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diamond(in)">
                                      <p:cBhvr>
                                        <p:cTn id="51" dur="2000"/>
                                        <p:tgtEl>
                                          <p:spTgt spid="71"/>
                                        </p:tgtEl>
                                      </p:cBhvr>
                                    </p:animEffect>
                                  </p:childTnLst>
                                </p:cTn>
                              </p:par>
                              <p:par>
                                <p:cTn id="52" presetID="8" presetClass="entr" presetSubtype="16" fill="hold"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diamond(in)">
                                      <p:cBhvr>
                                        <p:cTn id="54" dur="2000"/>
                                        <p:tgtEl>
                                          <p:spTgt spid="34"/>
                                        </p:tgtEl>
                                      </p:cBhvr>
                                    </p:animEffect>
                                  </p:childTnLst>
                                </p:cTn>
                              </p:par>
                              <p:par>
                                <p:cTn id="55" presetID="8" presetClass="entr" presetSubtype="16" fill="hold"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diamond(in)">
                                      <p:cBhvr>
                                        <p:cTn id="57" dur="2000"/>
                                        <p:tgtEl>
                                          <p:spTgt spid="54"/>
                                        </p:tgtEl>
                                      </p:cBhvr>
                                    </p:animEffect>
                                  </p:childTnLst>
                                </p:cTn>
                              </p:par>
                            </p:childTnLst>
                          </p:cTn>
                        </p:par>
                      </p:childTnLst>
                    </p:cTn>
                  </p:par>
                  <p:par>
                    <p:cTn id="58" fill="hold">
                      <p:stCondLst>
                        <p:cond delay="indefinite"/>
                      </p:stCondLst>
                      <p:childTnLst>
                        <p:par>
                          <p:cTn id="59" fill="hold">
                            <p:stCondLst>
                              <p:cond delay="0"/>
                            </p:stCondLst>
                            <p:childTnLst>
                              <p:par>
                                <p:cTn id="60" presetID="8" presetClass="entr" presetSubtype="16" fill="hold" grpId="0" nodeType="click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diamond(in)">
                                      <p:cBhvr>
                                        <p:cTn id="62" dur="2000"/>
                                        <p:tgtEl>
                                          <p:spTgt spid="78"/>
                                        </p:tgtEl>
                                      </p:cBhvr>
                                    </p:animEffect>
                                  </p:childTnLst>
                                </p:cTn>
                              </p:par>
                              <p:par>
                                <p:cTn id="63" presetID="8" presetClass="entr" presetSubtype="16" fill="hold" nodeType="with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diamond(in)">
                                      <p:cBhvr>
                                        <p:cTn id="65" dur="2000"/>
                                        <p:tgtEl>
                                          <p:spTgt spid="72"/>
                                        </p:tgtEl>
                                      </p:cBhvr>
                                    </p:animEffect>
                                  </p:childTnLst>
                                </p:cTn>
                              </p:par>
                              <p:par>
                                <p:cTn id="66" presetID="8" presetClass="entr" presetSubtype="16" fill="hold" nodeType="withEffect">
                                  <p:stCondLst>
                                    <p:cond delay="0"/>
                                  </p:stCondLst>
                                  <p:childTnLst>
                                    <p:set>
                                      <p:cBhvr>
                                        <p:cTn id="67" dur="1" fill="hold">
                                          <p:stCondLst>
                                            <p:cond delay="0"/>
                                          </p:stCondLst>
                                        </p:cTn>
                                        <p:tgtEl>
                                          <p:spTgt spid="75"/>
                                        </p:tgtEl>
                                        <p:attrNameLst>
                                          <p:attrName>style.visibility</p:attrName>
                                        </p:attrNameLst>
                                      </p:cBhvr>
                                      <p:to>
                                        <p:strVal val="visible"/>
                                      </p:to>
                                    </p:set>
                                    <p:animEffect transition="in" filter="diamond(in)">
                                      <p:cBhvr>
                                        <p:cTn id="68" dur="2000"/>
                                        <p:tgtEl>
                                          <p:spTgt spid="75"/>
                                        </p:tgtEl>
                                      </p:cBhvr>
                                    </p:animEffect>
                                  </p:childTnLst>
                                </p:cTn>
                              </p:par>
                            </p:childTnLst>
                          </p:cTn>
                        </p:par>
                      </p:childTnLst>
                    </p:cTn>
                  </p:par>
                  <p:par>
                    <p:cTn id="69" fill="hold">
                      <p:stCondLst>
                        <p:cond delay="indefinite"/>
                      </p:stCondLst>
                      <p:childTnLst>
                        <p:par>
                          <p:cTn id="70" fill="hold">
                            <p:stCondLst>
                              <p:cond delay="0"/>
                            </p:stCondLst>
                            <p:childTnLst>
                              <p:par>
                                <p:cTn id="71" presetID="8" presetClass="entr" presetSubtype="16" fill="hold" grpId="0" nodeType="click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diamond(in)">
                                      <p:cBhvr>
                                        <p:cTn id="7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4" grpId="0"/>
      <p:bldP spid="63" grpId="0"/>
      <p:bldP spid="65" grpId="0"/>
      <p:bldP spid="66" grpId="0"/>
      <p:bldP spid="70" grpId="0"/>
      <p:bldP spid="71" grpId="0"/>
      <p:bldP spid="7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lide Number Placeholder 49"/>
          <p:cNvSpPr txBox="1">
            <a:spLocks/>
          </p:cNvSpPr>
          <p:nvPr/>
        </p:nvSpPr>
        <p:spPr>
          <a:xfrm>
            <a:off x="2590800" y="4914901"/>
            <a:ext cx="2133600" cy="183356"/>
          </a:xfrm>
          <a:prstGeom prst="rect">
            <a:avLst/>
          </a:prstGeom>
        </p:spPr>
        <p:txBody>
          <a:bodyPr vert="horz" lIns="91440" tIns="45720" rIns="91440" bIns="45720" rtlCol="0" anchor="ctr"/>
          <a:lstStyle>
            <a:defPPr>
              <a:defRPr lang="en-US"/>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57453366-8C03-4EC7-B1C9-C918BA942EB0}" type="slidenum">
              <a:rPr lang="en-US" smtClean="0"/>
              <a:pPr>
                <a:defRPr/>
              </a:pPr>
              <a:t>11</a:t>
            </a:fld>
            <a:endParaRPr lang="en-US" dirty="0"/>
          </a:p>
        </p:txBody>
      </p:sp>
      <p:sp>
        <p:nvSpPr>
          <p:cNvPr id="61" name="Pentagon 60"/>
          <p:cNvSpPr/>
          <p:nvPr/>
        </p:nvSpPr>
        <p:spPr>
          <a:xfrm>
            <a:off x="609600" y="448541"/>
            <a:ext cx="3505200" cy="571500"/>
          </a:xfrm>
          <a:prstGeom prst="homePlate">
            <a:avLst/>
          </a:prstGeom>
          <a:solidFill>
            <a:srgbClr val="0000FF"/>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atin typeface="Times New Roman" pitchFamily="18" charset="0"/>
                <a:cs typeface="Times New Roman" pitchFamily="18" charset="0"/>
              </a:rPr>
              <a:t>MỤC TIÊU</a:t>
            </a:r>
            <a:endParaRPr lang="en-US" sz="3200" b="1" dirty="0">
              <a:latin typeface="Times New Roman" pitchFamily="18" charset="0"/>
              <a:cs typeface="Times New Roman" pitchFamily="18" charset="0"/>
            </a:endParaRPr>
          </a:p>
        </p:txBody>
      </p:sp>
      <p:sp>
        <p:nvSpPr>
          <p:cNvPr id="65" name="Text Box 49"/>
          <p:cNvSpPr txBox="1">
            <a:spLocks noChangeArrowheads="1"/>
          </p:cNvSpPr>
          <p:nvPr/>
        </p:nvSpPr>
        <p:spPr bwMode="auto">
          <a:xfrm>
            <a:off x="6019800" y="2212836"/>
            <a:ext cx="1752600" cy="400110"/>
          </a:xfrm>
          <a:prstGeom prst="rect">
            <a:avLst/>
          </a:prstGeom>
          <a:noFill/>
          <a:ln w="9525">
            <a:noFill/>
            <a:miter lim="800000"/>
            <a:headEnd/>
            <a:tailEnd/>
          </a:ln>
        </p:spPr>
        <p:txBody>
          <a:bodyPr wrap="square">
            <a:spAutoFit/>
          </a:bodyPr>
          <a:lstStyle/>
          <a:p>
            <a:pPr marL="457200" indent="-457200"/>
            <a:endParaRPr lang="en-US" altLang="en-US" sz="2000" b="1">
              <a:solidFill>
                <a:srgbClr val="2514FC"/>
              </a:solidFill>
              <a:latin typeface="Times New Roman" pitchFamily="18" charset="0"/>
              <a:cs typeface="Times New Roman" pitchFamily="18" charset="0"/>
            </a:endParaRPr>
          </a:p>
        </p:txBody>
      </p:sp>
      <p:sp>
        <p:nvSpPr>
          <p:cNvPr id="46" name="Rectangle 45"/>
          <p:cNvSpPr>
            <a:spLocks noChangeArrowheads="1"/>
          </p:cNvSpPr>
          <p:nvPr/>
        </p:nvSpPr>
        <p:spPr bwMode="auto">
          <a:xfrm>
            <a:off x="2057400" y="1271885"/>
            <a:ext cx="5715000" cy="461665"/>
          </a:xfrm>
          <a:prstGeom prst="rect">
            <a:avLst/>
          </a:prstGeom>
          <a:noFill/>
          <a:ln w="9525">
            <a:noFill/>
            <a:miter lim="800000"/>
            <a:headEnd/>
            <a:tailEnd/>
          </a:ln>
        </p:spPr>
        <p:txBody>
          <a:bodyPr wrap="square">
            <a:spAutoFit/>
          </a:bodyPr>
          <a:lstStyle/>
          <a:p>
            <a:pPr lvl="0">
              <a:spcBef>
                <a:spcPts val="600"/>
              </a:spcBef>
              <a:spcAft>
                <a:spcPts val="600"/>
              </a:spcAft>
            </a:pPr>
            <a:r>
              <a:rPr lang="en-US" altLang="en-US" sz="2400" b="1" smtClean="0">
                <a:solidFill>
                  <a:srgbClr val="2514FC"/>
                </a:solidFill>
                <a:latin typeface="Times New Roman" panose="02020603050405020304" pitchFamily="18" charset="0"/>
                <a:ea typeface="Calibri" panose="020F0502020204030204" pitchFamily="34" charset="0"/>
                <a:cs typeface="Times New Roman" panose="02020603050405020304" pitchFamily="18" charset="0"/>
              </a:rPr>
              <a:t>C</a:t>
            </a:r>
            <a:r>
              <a:rPr lang="vi-VN" altLang="en-US" sz="2400" b="1" smtClean="0">
                <a:solidFill>
                  <a:srgbClr val="2514FC"/>
                </a:solidFill>
                <a:latin typeface="Times New Roman" panose="02020603050405020304" pitchFamily="18" charset="0"/>
                <a:ea typeface="Calibri" panose="020F0502020204030204" pitchFamily="34" charset="0"/>
                <a:cs typeface="Times New Roman" panose="02020603050405020304" pitchFamily="18" charset="0"/>
              </a:rPr>
              <a:t>ụ thể hoá mục tiêu giáo dục phổ thông</a:t>
            </a:r>
            <a:r>
              <a:rPr lang="en-US" altLang="en-US" sz="2400" b="1" smtClean="0">
                <a:solidFill>
                  <a:srgbClr val="2514FC"/>
                </a:solidFill>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52" name="Picture 5" descr="HÃ¬nh áº£nh cÃ³ liÃªn quan"/>
          <p:cNvPicPr>
            <a:picLocks noChangeAspect="1" noChangeArrowheads="1"/>
          </p:cNvPicPr>
          <p:nvPr/>
        </p:nvPicPr>
        <p:blipFill>
          <a:blip r:embed="rId2"/>
          <a:srcRect/>
          <a:stretch>
            <a:fillRect/>
          </a:stretch>
        </p:blipFill>
        <p:spPr bwMode="auto">
          <a:xfrm>
            <a:off x="1447800" y="1276350"/>
            <a:ext cx="533400" cy="533400"/>
          </a:xfrm>
          <a:prstGeom prst="rect">
            <a:avLst/>
          </a:prstGeom>
          <a:solidFill>
            <a:srgbClr val="FF0000"/>
          </a:solidFill>
          <a:ln w="9525">
            <a:noFill/>
            <a:miter lim="800000"/>
            <a:headEnd/>
            <a:tailEnd/>
          </a:ln>
        </p:spPr>
      </p:pic>
      <p:sp>
        <p:nvSpPr>
          <p:cNvPr id="53" name="Rectangle 52"/>
          <p:cNvSpPr>
            <a:spLocks noChangeArrowheads="1"/>
          </p:cNvSpPr>
          <p:nvPr/>
        </p:nvSpPr>
        <p:spPr bwMode="auto">
          <a:xfrm>
            <a:off x="2057400" y="1758780"/>
            <a:ext cx="5715000" cy="461665"/>
          </a:xfrm>
          <a:prstGeom prst="rect">
            <a:avLst/>
          </a:prstGeom>
          <a:noFill/>
          <a:ln w="9525">
            <a:noFill/>
            <a:miter lim="800000"/>
            <a:headEnd/>
            <a:tailEnd/>
          </a:ln>
        </p:spPr>
        <p:txBody>
          <a:bodyPr wrap="square">
            <a:spAutoFit/>
          </a:bodyPr>
          <a:lstStyle/>
          <a:p>
            <a:pPr lvl="0">
              <a:spcBef>
                <a:spcPts val="600"/>
              </a:spcBef>
              <a:spcAft>
                <a:spcPts val="600"/>
              </a:spcAft>
            </a:pPr>
            <a:r>
              <a:rPr lang="en-US" alt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a:t>
            </a:r>
            <a:r>
              <a:rPr lang="vi-VN" alt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àm chủ kiến thức</a:t>
            </a:r>
            <a:r>
              <a:rPr lang="en-US" alt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vi-VN" alt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54" name="Picture 5" descr="HÃ¬nh áº£nh cÃ³ liÃªn quan"/>
          <p:cNvPicPr>
            <a:picLocks noChangeAspect="1" noChangeArrowheads="1"/>
          </p:cNvPicPr>
          <p:nvPr/>
        </p:nvPicPr>
        <p:blipFill>
          <a:blip r:embed="rId2"/>
          <a:srcRect/>
          <a:stretch>
            <a:fillRect/>
          </a:stretch>
        </p:blipFill>
        <p:spPr bwMode="auto">
          <a:xfrm>
            <a:off x="1447800" y="1763245"/>
            <a:ext cx="533400" cy="533400"/>
          </a:xfrm>
          <a:prstGeom prst="rect">
            <a:avLst/>
          </a:prstGeom>
          <a:solidFill>
            <a:srgbClr val="FF0000"/>
          </a:solidFill>
          <a:ln w="9525">
            <a:noFill/>
            <a:miter lim="800000"/>
            <a:headEnd/>
            <a:tailEnd/>
          </a:ln>
        </p:spPr>
      </p:pic>
      <p:sp>
        <p:nvSpPr>
          <p:cNvPr id="57" name="Rectangle 56"/>
          <p:cNvSpPr>
            <a:spLocks noChangeArrowheads="1"/>
          </p:cNvSpPr>
          <p:nvPr/>
        </p:nvSpPr>
        <p:spPr bwMode="auto">
          <a:xfrm>
            <a:off x="2057400" y="2259070"/>
            <a:ext cx="5867400" cy="461665"/>
          </a:xfrm>
          <a:prstGeom prst="rect">
            <a:avLst/>
          </a:prstGeom>
          <a:noFill/>
          <a:ln w="9525">
            <a:noFill/>
            <a:miter lim="800000"/>
            <a:headEnd/>
            <a:tailEnd/>
          </a:ln>
        </p:spPr>
        <p:txBody>
          <a:bodyPr wrap="square">
            <a:spAutoFit/>
          </a:bodyPr>
          <a:lstStyle/>
          <a:p>
            <a:pPr lvl="0">
              <a:spcBef>
                <a:spcPts val="600"/>
              </a:spcBef>
              <a:spcAft>
                <a:spcPts val="600"/>
              </a:spcAft>
            </a:pPr>
            <a:r>
              <a:rPr lang="en-US" altLang="en-US" sz="2400" b="1" smtClean="0">
                <a:solidFill>
                  <a:srgbClr val="2514FC"/>
                </a:solidFill>
                <a:latin typeface="Times New Roman" panose="02020603050405020304" pitchFamily="18" charset="0"/>
                <a:ea typeface="Calibri" panose="020F0502020204030204" pitchFamily="34" charset="0"/>
                <a:cs typeface="Times New Roman" panose="02020603050405020304" pitchFamily="18" charset="0"/>
              </a:rPr>
              <a:t>B</a:t>
            </a:r>
            <a:r>
              <a:rPr lang="vi-VN" altLang="en-US" sz="2400" b="1" smtClean="0">
                <a:solidFill>
                  <a:srgbClr val="2514FC"/>
                </a:solidFill>
                <a:latin typeface="Times New Roman" panose="02020603050405020304" pitchFamily="18" charset="0"/>
                <a:ea typeface="Calibri" panose="020F0502020204030204" pitchFamily="34" charset="0"/>
                <a:cs typeface="Times New Roman" panose="02020603050405020304" pitchFamily="18" charset="0"/>
              </a:rPr>
              <a:t>iết vận dụng </a:t>
            </a:r>
            <a:r>
              <a:rPr lang="en-US" altLang="en-US" sz="2400" b="1" smtClean="0">
                <a:solidFill>
                  <a:srgbClr val="2514FC"/>
                </a:solidFill>
                <a:latin typeface="Times New Roman" panose="02020603050405020304" pitchFamily="18" charset="0"/>
                <a:ea typeface="Calibri" panose="020F0502020204030204" pitchFamily="34" charset="0"/>
                <a:cs typeface="Times New Roman" panose="02020603050405020304" pitchFamily="18" charset="0"/>
              </a:rPr>
              <a:t>hiệu quả </a:t>
            </a:r>
            <a:r>
              <a:rPr lang="vi-VN" altLang="en-US" sz="2400" b="1" smtClean="0">
                <a:solidFill>
                  <a:srgbClr val="2514FC"/>
                </a:solidFill>
                <a:latin typeface="Times New Roman" panose="02020603050405020304" pitchFamily="18" charset="0"/>
                <a:ea typeface="Calibri" panose="020F0502020204030204" pitchFamily="34" charset="0"/>
                <a:cs typeface="Times New Roman" panose="02020603050405020304" pitchFamily="18" charset="0"/>
              </a:rPr>
              <a:t>kiến thức, kĩ năng</a:t>
            </a:r>
            <a:r>
              <a:rPr lang="en-US" altLang="en-US" sz="2400" b="1" smtClean="0">
                <a:solidFill>
                  <a:srgbClr val="2514FC"/>
                </a:solidFill>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58" name="Picture 5" descr="HÃ¬nh áº£nh cÃ³ liÃªn quan"/>
          <p:cNvPicPr>
            <a:picLocks noChangeAspect="1" noChangeArrowheads="1"/>
          </p:cNvPicPr>
          <p:nvPr/>
        </p:nvPicPr>
        <p:blipFill>
          <a:blip r:embed="rId2"/>
          <a:srcRect/>
          <a:stretch>
            <a:fillRect/>
          </a:stretch>
        </p:blipFill>
        <p:spPr bwMode="auto">
          <a:xfrm>
            <a:off x="1447800" y="2263535"/>
            <a:ext cx="533400" cy="533400"/>
          </a:xfrm>
          <a:prstGeom prst="rect">
            <a:avLst/>
          </a:prstGeom>
          <a:solidFill>
            <a:srgbClr val="FF0000"/>
          </a:solidFill>
          <a:ln w="9525">
            <a:noFill/>
            <a:miter lim="800000"/>
            <a:headEnd/>
            <a:tailEnd/>
          </a:ln>
        </p:spPr>
      </p:pic>
      <p:sp>
        <p:nvSpPr>
          <p:cNvPr id="64" name="Rectangle 63"/>
          <p:cNvSpPr>
            <a:spLocks noChangeArrowheads="1"/>
          </p:cNvSpPr>
          <p:nvPr/>
        </p:nvSpPr>
        <p:spPr bwMode="auto">
          <a:xfrm>
            <a:off x="2057400" y="2749380"/>
            <a:ext cx="5715000" cy="461665"/>
          </a:xfrm>
          <a:prstGeom prst="rect">
            <a:avLst/>
          </a:prstGeom>
          <a:noFill/>
          <a:ln w="9525">
            <a:noFill/>
            <a:miter lim="800000"/>
            <a:headEnd/>
            <a:tailEnd/>
          </a:ln>
        </p:spPr>
        <p:txBody>
          <a:bodyPr wrap="square">
            <a:spAutoFit/>
          </a:bodyPr>
          <a:lstStyle/>
          <a:p>
            <a:pPr lvl="0">
              <a:spcBef>
                <a:spcPts val="600"/>
              </a:spcBef>
              <a:spcAft>
                <a:spcPts val="600"/>
              </a:spcAft>
            </a:pPr>
            <a:r>
              <a:rPr lang="en-US" alt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a:t>
            </a:r>
            <a:r>
              <a:rPr lang="vi-VN" alt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ó định hướng lựa chọn nghề nghiệp</a:t>
            </a:r>
            <a:r>
              <a:rPr lang="en-US" alt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67" name="Picture 5" descr="HÃ¬nh áº£nh cÃ³ liÃªn quan"/>
          <p:cNvPicPr>
            <a:picLocks noChangeAspect="1" noChangeArrowheads="1"/>
          </p:cNvPicPr>
          <p:nvPr/>
        </p:nvPicPr>
        <p:blipFill>
          <a:blip r:embed="rId2"/>
          <a:srcRect/>
          <a:stretch>
            <a:fillRect/>
          </a:stretch>
        </p:blipFill>
        <p:spPr bwMode="auto">
          <a:xfrm>
            <a:off x="1447800" y="2753845"/>
            <a:ext cx="533400" cy="533400"/>
          </a:xfrm>
          <a:prstGeom prst="rect">
            <a:avLst/>
          </a:prstGeom>
          <a:solidFill>
            <a:srgbClr val="FF0000"/>
          </a:solidFill>
          <a:ln w="9525">
            <a:noFill/>
            <a:miter lim="800000"/>
            <a:headEnd/>
            <a:tailEnd/>
          </a:ln>
        </p:spPr>
      </p:pic>
      <p:sp>
        <p:nvSpPr>
          <p:cNvPr id="72" name="Rectangle 71"/>
          <p:cNvSpPr>
            <a:spLocks noChangeArrowheads="1"/>
          </p:cNvSpPr>
          <p:nvPr/>
        </p:nvSpPr>
        <p:spPr bwMode="auto">
          <a:xfrm>
            <a:off x="2057400" y="3248620"/>
            <a:ext cx="5867400" cy="461665"/>
          </a:xfrm>
          <a:prstGeom prst="rect">
            <a:avLst/>
          </a:prstGeom>
          <a:noFill/>
          <a:ln w="9525">
            <a:noFill/>
            <a:miter lim="800000"/>
            <a:headEnd/>
            <a:tailEnd/>
          </a:ln>
        </p:spPr>
        <p:txBody>
          <a:bodyPr wrap="square">
            <a:spAutoFit/>
          </a:bodyPr>
          <a:lstStyle/>
          <a:p>
            <a:pPr lvl="0">
              <a:spcBef>
                <a:spcPts val="600"/>
              </a:spcBef>
              <a:spcAft>
                <a:spcPts val="600"/>
              </a:spcAft>
            </a:pPr>
            <a:r>
              <a:rPr lang="en-US" altLang="en-US" sz="2400" b="1" smtClean="0">
                <a:solidFill>
                  <a:srgbClr val="2514FC"/>
                </a:solidFill>
                <a:latin typeface="Times New Roman" panose="02020603050405020304" pitchFamily="18" charset="0"/>
                <a:ea typeface="Calibri" panose="020F0502020204030204" pitchFamily="34" charset="0"/>
                <a:cs typeface="Times New Roman" panose="02020603050405020304" pitchFamily="18" charset="0"/>
              </a:rPr>
              <a:t>X</a:t>
            </a:r>
            <a:r>
              <a:rPr lang="vi-VN" altLang="en-US" sz="2400" b="1" smtClean="0">
                <a:solidFill>
                  <a:srgbClr val="2514FC"/>
                </a:solidFill>
                <a:latin typeface="Times New Roman" panose="02020603050405020304" pitchFamily="18" charset="0"/>
                <a:ea typeface="Calibri" panose="020F0502020204030204" pitchFamily="34" charset="0"/>
                <a:cs typeface="Times New Roman" panose="02020603050405020304" pitchFamily="18" charset="0"/>
              </a:rPr>
              <a:t>ây dựng</a:t>
            </a:r>
            <a:r>
              <a:rPr lang="en-US" altLang="en-US" sz="2400" b="1" smtClean="0">
                <a:solidFill>
                  <a:srgbClr val="2514FC"/>
                </a:solidFill>
                <a:latin typeface="Times New Roman" panose="02020603050405020304" pitchFamily="18" charset="0"/>
                <a:ea typeface="Calibri" panose="020F0502020204030204" pitchFamily="34" charset="0"/>
                <a:cs typeface="Times New Roman" panose="02020603050405020304" pitchFamily="18" charset="0"/>
              </a:rPr>
              <a:t>, </a:t>
            </a:r>
            <a:r>
              <a:rPr lang="vi-VN" altLang="en-US" sz="2400" b="1" smtClean="0">
                <a:solidFill>
                  <a:srgbClr val="2514FC"/>
                </a:solidFill>
                <a:latin typeface="Times New Roman" panose="02020603050405020304" pitchFamily="18" charset="0"/>
                <a:ea typeface="Calibri" panose="020F0502020204030204" pitchFamily="34" charset="0"/>
                <a:cs typeface="Times New Roman" panose="02020603050405020304" pitchFamily="18" charset="0"/>
              </a:rPr>
              <a:t>phát triển hài hoà mối</a:t>
            </a:r>
            <a:r>
              <a:rPr lang="en-US" altLang="en-US" sz="2400" b="1" smtClean="0">
                <a:solidFill>
                  <a:srgbClr val="2514FC"/>
                </a:solidFill>
                <a:latin typeface="Times New Roman" panose="02020603050405020304" pitchFamily="18" charset="0"/>
                <a:ea typeface="Calibri" panose="020F0502020204030204" pitchFamily="34" charset="0"/>
                <a:cs typeface="Times New Roman" panose="02020603050405020304" pitchFamily="18" charset="0"/>
              </a:rPr>
              <a:t> quan hệ;</a:t>
            </a:r>
          </a:p>
        </p:txBody>
      </p:sp>
      <p:pic>
        <p:nvPicPr>
          <p:cNvPr id="75" name="Picture 5" descr="HÃ¬nh áº£nh cÃ³ liÃªn quan"/>
          <p:cNvPicPr>
            <a:picLocks noChangeAspect="1" noChangeArrowheads="1"/>
          </p:cNvPicPr>
          <p:nvPr/>
        </p:nvPicPr>
        <p:blipFill>
          <a:blip r:embed="rId2"/>
          <a:srcRect/>
          <a:stretch>
            <a:fillRect/>
          </a:stretch>
        </p:blipFill>
        <p:spPr bwMode="auto">
          <a:xfrm>
            <a:off x="1447800" y="3253085"/>
            <a:ext cx="533400" cy="533400"/>
          </a:xfrm>
          <a:prstGeom prst="rect">
            <a:avLst/>
          </a:prstGeom>
          <a:solidFill>
            <a:srgbClr val="FF0000"/>
          </a:solidFill>
          <a:ln w="9525">
            <a:noFill/>
            <a:miter lim="800000"/>
            <a:headEnd/>
            <a:tailEnd/>
          </a:ln>
        </p:spPr>
      </p:pic>
      <p:sp>
        <p:nvSpPr>
          <p:cNvPr id="79" name="Rectangle 78"/>
          <p:cNvSpPr>
            <a:spLocks noChangeArrowheads="1"/>
          </p:cNvSpPr>
          <p:nvPr/>
        </p:nvSpPr>
        <p:spPr bwMode="auto">
          <a:xfrm>
            <a:off x="2057400" y="3710285"/>
            <a:ext cx="5715000" cy="461665"/>
          </a:xfrm>
          <a:prstGeom prst="rect">
            <a:avLst/>
          </a:prstGeom>
          <a:noFill/>
          <a:ln w="9525">
            <a:noFill/>
            <a:miter lim="800000"/>
            <a:headEnd/>
            <a:tailEnd/>
          </a:ln>
        </p:spPr>
        <p:txBody>
          <a:bodyPr wrap="square">
            <a:spAutoFit/>
          </a:bodyPr>
          <a:lstStyle/>
          <a:p>
            <a:pPr lvl="0">
              <a:spcBef>
                <a:spcPts val="600"/>
              </a:spcBef>
              <a:spcAft>
                <a:spcPts val="600"/>
              </a:spcAft>
            </a:pPr>
            <a:r>
              <a:rPr lang="en-US" alt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a:t>
            </a:r>
            <a:r>
              <a:rPr lang="vi-VN" alt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óng góp tích cực sự phát triển</a:t>
            </a:r>
            <a:r>
              <a:rPr lang="en-US" alt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alt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đấ</a:t>
            </a:r>
            <a:r>
              <a:rPr lang="en-US" alt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 </a:t>
            </a:r>
            <a:r>
              <a:rPr lang="vi-VN" alt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nước</a:t>
            </a:r>
            <a:endParaRPr lang="en-US" alt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0" name="Picture 5" descr="HÃ¬nh áº£nh cÃ³ liÃªn quan"/>
          <p:cNvPicPr>
            <a:picLocks noChangeAspect="1" noChangeArrowheads="1"/>
          </p:cNvPicPr>
          <p:nvPr/>
        </p:nvPicPr>
        <p:blipFill>
          <a:blip r:embed="rId2"/>
          <a:srcRect/>
          <a:stretch>
            <a:fillRect/>
          </a:stretch>
        </p:blipFill>
        <p:spPr bwMode="auto">
          <a:xfrm>
            <a:off x="1447800" y="3714750"/>
            <a:ext cx="533400" cy="533400"/>
          </a:xfrm>
          <a:prstGeom prst="rect">
            <a:avLst/>
          </a:prstGeom>
          <a:solidFill>
            <a:srgbClr val="FF0000"/>
          </a:solidFill>
          <a:ln w="9525">
            <a:noFill/>
            <a:miter lim="800000"/>
            <a:headEnd/>
            <a:tailEnd/>
          </a:ln>
        </p:spPr>
      </p:pic>
      <p:sp>
        <p:nvSpPr>
          <p:cNvPr id="19" name="TextBox 18"/>
          <p:cNvSpPr txBox="1"/>
          <p:nvPr/>
        </p:nvSpPr>
        <p:spPr>
          <a:xfrm>
            <a:off x="-11544" y="4889585"/>
            <a:ext cx="9155544" cy="307777"/>
          </a:xfrm>
          <a:prstGeom prst="rect">
            <a:avLst/>
          </a:prstGeom>
          <a:noFill/>
        </p:spPr>
        <p:txBody>
          <a:bodyPr wrap="square" rtlCol="0">
            <a:spAutoFit/>
          </a:bodyPr>
          <a:lstStyle/>
          <a:p>
            <a:pPr algn="r"/>
            <a:r>
              <a:rPr lang="en-US" sz="1400" b="1" dirty="0" err="1" smtClean="0">
                <a:solidFill>
                  <a:schemeClr val="bg1"/>
                </a:solidFill>
                <a:latin typeface="Times New Roman" pitchFamily="18" charset="0"/>
                <a:cs typeface="Times New Roman" pitchFamily="18" charset="0"/>
              </a:rPr>
              <a:t>Hội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nghị</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Triển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khai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Chương</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trình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Giáo</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dục</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Phổ</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thông</a:t>
            </a:r>
            <a:r>
              <a:rPr lang="en-US" sz="1400" b="1" dirty="0" smtClean="0">
                <a:solidFill>
                  <a:schemeClr val="bg1"/>
                </a:solidFill>
                <a:latin typeface="Times New Roman" pitchFamily="18" charset="0"/>
                <a:cs typeface="Times New Roman" pitchFamily="18" charset="0"/>
              </a:rPr>
              <a:t> 2018</a:t>
            </a:r>
            <a:endParaRPr lang="en-US" sz="1400" b="1" dirty="0">
              <a:solidFill>
                <a:schemeClr val="bg1"/>
              </a:solidFill>
              <a:latin typeface="Times New Roman" pitchFamily="18" charset="0"/>
              <a:cs typeface="Times New Roman" pitchFamily="18" charset="0"/>
            </a:endParaRPr>
          </a:p>
        </p:txBody>
      </p:sp>
      <p:sp>
        <p:nvSpPr>
          <p:cNvPr id="20" name="TextBox 19"/>
          <p:cNvSpPr txBox="1"/>
          <p:nvPr/>
        </p:nvSpPr>
        <p:spPr>
          <a:xfrm>
            <a:off x="4648200" y="7937"/>
            <a:ext cx="3886200" cy="461665"/>
          </a:xfrm>
          <a:prstGeom prst="rect">
            <a:avLst/>
          </a:prstGeom>
          <a:noFill/>
        </p:spPr>
        <p:txBody>
          <a:bodyPr wrap="square" rtlCol="0">
            <a:spAutoFit/>
          </a:bodyPr>
          <a:lstStyle/>
          <a:p>
            <a:pPr algn="r"/>
            <a:r>
              <a:rPr lang="en-US" sz="2400" b="1" dirty="0" smtClean="0">
                <a:solidFill>
                  <a:srgbClr val="FF0000"/>
                </a:solidFill>
                <a:latin typeface="Times New Roman" pitchFamily="18" charset="0"/>
                <a:cs typeface="Times New Roman" pitchFamily="18" charset="0"/>
              </a:rPr>
              <a:t>CHƯƠNG TRÌNH 2018</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82290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diamond(in)">
                                      <p:cBhvr>
                                        <p:cTn id="7" dur="2000"/>
                                        <p:tgtEl>
                                          <p:spTgt spid="5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diamond(in)">
                                      <p:cBhvr>
                                        <p:cTn id="10" dur="20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diamond(in)">
                                      <p:cBhvr>
                                        <p:cTn id="15" dur="2000"/>
                                        <p:tgtEl>
                                          <p:spTgt spid="54"/>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diamond(in)">
                                      <p:cBhvr>
                                        <p:cTn id="18" dur="2000"/>
                                        <p:tgtEl>
                                          <p:spTgt spid="53"/>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diamond(in)">
                                      <p:cBhvr>
                                        <p:cTn id="23" dur="2000"/>
                                        <p:tgtEl>
                                          <p:spTgt spid="58"/>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diamond(in)">
                                      <p:cBhvr>
                                        <p:cTn id="26" dur="2000"/>
                                        <p:tgtEl>
                                          <p:spTgt spid="57"/>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nodeType="click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diamond(in)">
                                      <p:cBhvr>
                                        <p:cTn id="31" dur="2000"/>
                                        <p:tgtEl>
                                          <p:spTgt spid="67"/>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diamond(in)">
                                      <p:cBhvr>
                                        <p:cTn id="34" dur="2000"/>
                                        <p:tgtEl>
                                          <p:spTgt spid="64"/>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nodeType="click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diamond(in)">
                                      <p:cBhvr>
                                        <p:cTn id="39" dur="2000"/>
                                        <p:tgtEl>
                                          <p:spTgt spid="75"/>
                                        </p:tgtEl>
                                      </p:cBhvr>
                                    </p:animEffect>
                                  </p:childTnLst>
                                </p:cTn>
                              </p:par>
                              <p:par>
                                <p:cTn id="40" presetID="8" presetClass="entr" presetSubtype="16" fill="hold" grpId="0" nodeType="withEffect">
                                  <p:stCondLst>
                                    <p:cond delay="0"/>
                                  </p:stCondLst>
                                  <p:childTnLst>
                                    <p:set>
                                      <p:cBhvr>
                                        <p:cTn id="41" dur="1" fill="hold">
                                          <p:stCondLst>
                                            <p:cond delay="0"/>
                                          </p:stCondLst>
                                        </p:cTn>
                                        <p:tgtEl>
                                          <p:spTgt spid="72"/>
                                        </p:tgtEl>
                                        <p:attrNameLst>
                                          <p:attrName>style.visibility</p:attrName>
                                        </p:attrNameLst>
                                      </p:cBhvr>
                                      <p:to>
                                        <p:strVal val="visible"/>
                                      </p:to>
                                    </p:set>
                                    <p:animEffect transition="in" filter="diamond(in)">
                                      <p:cBhvr>
                                        <p:cTn id="42" dur="2000"/>
                                        <p:tgtEl>
                                          <p:spTgt spid="72"/>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diamond(in)">
                                      <p:cBhvr>
                                        <p:cTn id="47" dur="2000"/>
                                        <p:tgtEl>
                                          <p:spTgt spid="80"/>
                                        </p:tgtEl>
                                      </p:cBhvr>
                                    </p:animEffect>
                                  </p:childTnLst>
                                </p:cTn>
                              </p:par>
                              <p:par>
                                <p:cTn id="48" presetID="8" presetClass="entr" presetSubtype="16" fill="hold" grpId="0" nodeType="withEffect">
                                  <p:stCondLst>
                                    <p:cond delay="0"/>
                                  </p:stCondLst>
                                  <p:childTnLst>
                                    <p:set>
                                      <p:cBhvr>
                                        <p:cTn id="49" dur="1" fill="hold">
                                          <p:stCondLst>
                                            <p:cond delay="0"/>
                                          </p:stCondLst>
                                        </p:cTn>
                                        <p:tgtEl>
                                          <p:spTgt spid="79"/>
                                        </p:tgtEl>
                                        <p:attrNameLst>
                                          <p:attrName>style.visibility</p:attrName>
                                        </p:attrNameLst>
                                      </p:cBhvr>
                                      <p:to>
                                        <p:strVal val="visible"/>
                                      </p:to>
                                    </p:set>
                                    <p:animEffect transition="in" filter="diamond(in)">
                                      <p:cBhvr>
                                        <p:cTn id="50" dur="2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57" grpId="0"/>
      <p:bldP spid="64" grpId="0"/>
      <p:bldP spid="72"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lide Number Placeholder 49"/>
          <p:cNvSpPr txBox="1">
            <a:spLocks/>
          </p:cNvSpPr>
          <p:nvPr/>
        </p:nvSpPr>
        <p:spPr>
          <a:xfrm>
            <a:off x="2590800" y="4914901"/>
            <a:ext cx="2133600" cy="183356"/>
          </a:xfrm>
          <a:prstGeom prst="rect">
            <a:avLst/>
          </a:prstGeom>
        </p:spPr>
        <p:txBody>
          <a:bodyPr vert="horz" lIns="91440" tIns="45720" rIns="91440" bIns="45720" rtlCol="0" anchor="ctr"/>
          <a:lstStyle>
            <a:defPPr>
              <a:defRPr lang="en-US"/>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57453366-8C03-4EC7-B1C9-C918BA942EB0}" type="slidenum">
              <a:rPr lang="en-US" smtClean="0"/>
              <a:pPr>
                <a:defRPr/>
              </a:pPr>
              <a:t>12</a:t>
            </a:fld>
            <a:endParaRPr lang="en-US" dirty="0"/>
          </a:p>
        </p:txBody>
      </p:sp>
      <p:sp>
        <p:nvSpPr>
          <p:cNvPr id="23" name="TextBox 22"/>
          <p:cNvSpPr txBox="1"/>
          <p:nvPr/>
        </p:nvSpPr>
        <p:spPr>
          <a:xfrm>
            <a:off x="990600" y="1224975"/>
            <a:ext cx="1524000" cy="646331"/>
          </a:xfrm>
          <a:prstGeom prst="rect">
            <a:avLst/>
          </a:prstGeom>
          <a:noFill/>
        </p:spPr>
        <p:txBody>
          <a:bodyPr wrap="square" rtlCol="0">
            <a:spAutoFit/>
          </a:bodyPr>
          <a:lstStyle/>
          <a:p>
            <a:r>
              <a:rPr lang="en-US" sz="1800" b="1" smtClean="0">
                <a:latin typeface="Times New Roman" pitchFamily="18" charset="0"/>
                <a:cs typeface="Times New Roman" pitchFamily="18" charset="0"/>
              </a:rPr>
              <a:t>GIÁO DỤC</a:t>
            </a:r>
            <a:br>
              <a:rPr lang="en-US" sz="1800" b="1" smtClean="0">
                <a:latin typeface="Times New Roman" pitchFamily="18" charset="0"/>
                <a:cs typeface="Times New Roman" pitchFamily="18" charset="0"/>
              </a:rPr>
            </a:br>
            <a:r>
              <a:rPr lang="en-US" sz="1800" b="1" smtClean="0">
                <a:latin typeface="Times New Roman" pitchFamily="18" charset="0"/>
                <a:cs typeface="Times New Roman" pitchFamily="18" charset="0"/>
              </a:rPr>
              <a:t>TIỂU HỌC</a:t>
            </a:r>
            <a:endParaRPr lang="en-US" sz="1800" b="1">
              <a:latin typeface="Times New Roman" pitchFamily="18" charset="0"/>
              <a:cs typeface="Times New Roman" pitchFamily="18" charset="0"/>
            </a:endParaRPr>
          </a:p>
        </p:txBody>
      </p:sp>
      <p:sp>
        <p:nvSpPr>
          <p:cNvPr id="24" name="TextBox 23"/>
          <p:cNvSpPr txBox="1"/>
          <p:nvPr/>
        </p:nvSpPr>
        <p:spPr>
          <a:xfrm>
            <a:off x="2590800" y="1200150"/>
            <a:ext cx="2438400" cy="646331"/>
          </a:xfrm>
          <a:prstGeom prst="rect">
            <a:avLst/>
          </a:prstGeom>
          <a:noFill/>
        </p:spPr>
        <p:txBody>
          <a:bodyPr wrap="square" rtlCol="0">
            <a:spAutoFit/>
          </a:bodyPr>
          <a:lstStyle/>
          <a:p>
            <a:pPr algn="ctr"/>
            <a:r>
              <a:rPr lang="en-US" sz="1800" b="1" smtClean="0">
                <a:latin typeface="Times New Roman" pitchFamily="18" charset="0"/>
                <a:cs typeface="Times New Roman" pitchFamily="18" charset="0"/>
              </a:rPr>
              <a:t>GIÁO DỤC</a:t>
            </a:r>
            <a:br>
              <a:rPr lang="en-US" sz="1800" b="1" smtClean="0">
                <a:latin typeface="Times New Roman" pitchFamily="18" charset="0"/>
                <a:cs typeface="Times New Roman" pitchFamily="18" charset="0"/>
              </a:rPr>
            </a:br>
            <a:r>
              <a:rPr lang="en-US" sz="1800" b="1" smtClean="0">
                <a:latin typeface="Times New Roman" pitchFamily="18" charset="0"/>
                <a:cs typeface="Times New Roman" pitchFamily="18" charset="0"/>
              </a:rPr>
              <a:t>TRUNG HỌC CƠ SỞ</a:t>
            </a:r>
            <a:endParaRPr lang="en-US" sz="1800" b="1">
              <a:latin typeface="Times New Roman" pitchFamily="18" charset="0"/>
              <a:cs typeface="Times New Roman" pitchFamily="18" charset="0"/>
            </a:endParaRPr>
          </a:p>
        </p:txBody>
      </p:sp>
      <p:sp>
        <p:nvSpPr>
          <p:cNvPr id="25" name="TextBox 24"/>
          <p:cNvSpPr txBox="1"/>
          <p:nvPr/>
        </p:nvSpPr>
        <p:spPr>
          <a:xfrm>
            <a:off x="5181600" y="1200150"/>
            <a:ext cx="3048000" cy="646331"/>
          </a:xfrm>
          <a:prstGeom prst="rect">
            <a:avLst/>
          </a:prstGeom>
          <a:noFill/>
        </p:spPr>
        <p:txBody>
          <a:bodyPr wrap="square" rtlCol="0">
            <a:spAutoFit/>
          </a:bodyPr>
          <a:lstStyle/>
          <a:p>
            <a:pPr algn="ctr"/>
            <a:r>
              <a:rPr lang="en-US" sz="1800" b="1" smtClean="0">
                <a:latin typeface="Times New Roman" pitchFamily="18" charset="0"/>
                <a:cs typeface="Times New Roman" pitchFamily="18" charset="0"/>
              </a:rPr>
              <a:t>GIÁO DỤC</a:t>
            </a:r>
            <a:br>
              <a:rPr lang="en-US" sz="1800" b="1" smtClean="0">
                <a:latin typeface="Times New Roman" pitchFamily="18" charset="0"/>
                <a:cs typeface="Times New Roman" pitchFamily="18" charset="0"/>
              </a:rPr>
            </a:br>
            <a:r>
              <a:rPr lang="en-US" sz="1800" b="1" smtClean="0">
                <a:latin typeface="Times New Roman" pitchFamily="18" charset="0"/>
                <a:cs typeface="Times New Roman" pitchFamily="18" charset="0"/>
              </a:rPr>
              <a:t>TRUNG HỌC PHỔ THÔNG</a:t>
            </a:r>
            <a:endParaRPr lang="en-US" sz="1800" b="1">
              <a:latin typeface="Times New Roman" pitchFamily="18" charset="0"/>
              <a:cs typeface="Times New Roman" pitchFamily="18" charset="0"/>
            </a:endParaRPr>
          </a:p>
        </p:txBody>
      </p:sp>
      <p:sp>
        <p:nvSpPr>
          <p:cNvPr id="26" name="TextBox 25"/>
          <p:cNvSpPr txBox="1"/>
          <p:nvPr/>
        </p:nvSpPr>
        <p:spPr>
          <a:xfrm>
            <a:off x="762000" y="2038350"/>
            <a:ext cx="1752600" cy="1569660"/>
          </a:xfrm>
          <a:prstGeom prst="rect">
            <a:avLst/>
          </a:prstGeom>
          <a:noFill/>
        </p:spPr>
        <p:txBody>
          <a:bodyPr wrap="square" rtlCol="0">
            <a:spAutoFit/>
          </a:bodyPr>
          <a:lstStyle/>
          <a:p>
            <a:pPr lvl="0" algn="just"/>
            <a:r>
              <a:rPr lang="en-US" altLang="en-US" sz="2400" smtClean="0">
                <a:solidFill>
                  <a:srgbClr val="FF0000"/>
                </a:solidFill>
                <a:latin typeface="Times New Roman" panose="02020603050405020304" pitchFamily="18" charset="0"/>
                <a:cs typeface="Times New Roman" panose="02020603050405020304" pitchFamily="18" charset="0"/>
              </a:rPr>
              <a:t>Hình thành</a:t>
            </a:r>
            <a:br>
              <a:rPr lang="en-US" altLang="en-US" sz="2400" smtClean="0">
                <a:solidFill>
                  <a:srgbClr val="FF0000"/>
                </a:solidFill>
                <a:latin typeface="Times New Roman" panose="02020603050405020304" pitchFamily="18" charset="0"/>
                <a:cs typeface="Times New Roman" panose="02020603050405020304" pitchFamily="18" charset="0"/>
              </a:rPr>
            </a:br>
            <a:r>
              <a:rPr lang="en-US" altLang="en-US" sz="2400" smtClean="0">
                <a:solidFill>
                  <a:srgbClr val="FF0000"/>
                </a:solidFill>
                <a:latin typeface="Times New Roman" panose="02020603050405020304" pitchFamily="18" charset="0"/>
                <a:cs typeface="Times New Roman" panose="02020603050405020304" pitchFamily="18" charset="0"/>
              </a:rPr>
              <a:t>và phát triển </a:t>
            </a:r>
            <a:r>
              <a:rPr lang="en-US" altLang="en-US" sz="2400" smtClean="0">
                <a:solidFill>
                  <a:srgbClr val="2514FC"/>
                </a:solidFill>
                <a:latin typeface="Times New Roman" panose="02020603050405020304" pitchFamily="18" charset="0"/>
                <a:cs typeface="Times New Roman" panose="02020603050405020304" pitchFamily="18" charset="0"/>
              </a:rPr>
              <a:t>những yếu tố căn bản</a:t>
            </a:r>
            <a:endParaRPr lang="en-US" sz="2400"/>
          </a:p>
        </p:txBody>
      </p:sp>
      <p:sp>
        <p:nvSpPr>
          <p:cNvPr id="27" name="TextBox 26"/>
          <p:cNvSpPr txBox="1"/>
          <p:nvPr/>
        </p:nvSpPr>
        <p:spPr>
          <a:xfrm>
            <a:off x="2514600" y="2038350"/>
            <a:ext cx="2667000" cy="1938992"/>
          </a:xfrm>
          <a:prstGeom prst="rect">
            <a:avLst/>
          </a:prstGeom>
          <a:noFill/>
        </p:spPr>
        <p:txBody>
          <a:bodyPr wrap="square" rtlCol="0">
            <a:spAutoFit/>
          </a:bodyPr>
          <a:lstStyle/>
          <a:p>
            <a:pPr lvl="0" algn="just"/>
            <a:r>
              <a:rPr lang="en-US" altLang="en-US" sz="2400" smtClean="0">
                <a:solidFill>
                  <a:srgbClr val="FF0000"/>
                </a:solidFill>
                <a:latin typeface="Times New Roman" panose="02020603050405020304" pitchFamily="18" charset="0"/>
                <a:cs typeface="Times New Roman" panose="02020603050405020304" pitchFamily="18" charset="0"/>
              </a:rPr>
              <a:t>Đặt nền móng </a:t>
            </a:r>
            <a:r>
              <a:rPr lang="en-US" altLang="en-US" sz="2400" smtClean="0">
                <a:solidFill>
                  <a:srgbClr val="2514FC"/>
                </a:solidFill>
                <a:latin typeface="Times New Roman" panose="02020603050405020304" pitchFamily="18" charset="0"/>
                <a:cs typeface="Times New Roman" panose="02020603050405020304" pitchFamily="18" charset="0"/>
              </a:rPr>
              <a:t>cho </a:t>
            </a:r>
            <a:r>
              <a:rPr lang="en-US" altLang="en-US" sz="2400" smtClean="0">
                <a:solidFill>
                  <a:srgbClr val="FF0000"/>
                </a:solidFill>
                <a:latin typeface="Times New Roman" panose="02020603050405020304" pitchFamily="18" charset="0"/>
                <a:cs typeface="Times New Roman" panose="02020603050405020304" pitchFamily="18" charset="0"/>
              </a:rPr>
              <a:t>sự phát triển </a:t>
            </a:r>
            <a:r>
              <a:rPr lang="en-US" altLang="en-US" sz="2400" smtClean="0">
                <a:solidFill>
                  <a:srgbClr val="2514FC"/>
                </a:solidFill>
                <a:latin typeface="Times New Roman" panose="02020603050405020304" pitchFamily="18" charset="0"/>
                <a:cs typeface="Times New Roman" panose="02020603050405020304" pitchFamily="18" charset="0"/>
              </a:rPr>
              <a:t>hài hòa về thể chất và tinh thần, phẩm chất, năng lực</a:t>
            </a:r>
            <a:endParaRPr lang="en-US" sz="2400"/>
          </a:p>
        </p:txBody>
      </p:sp>
      <p:sp>
        <p:nvSpPr>
          <p:cNvPr id="28" name="TextBox 27"/>
          <p:cNvSpPr txBox="1"/>
          <p:nvPr/>
        </p:nvSpPr>
        <p:spPr>
          <a:xfrm>
            <a:off x="5181600" y="2038350"/>
            <a:ext cx="3124200" cy="2308324"/>
          </a:xfrm>
          <a:prstGeom prst="rect">
            <a:avLst/>
          </a:prstGeom>
          <a:noFill/>
        </p:spPr>
        <p:txBody>
          <a:bodyPr wrap="square" rtlCol="0">
            <a:spAutoFit/>
          </a:bodyPr>
          <a:lstStyle/>
          <a:p>
            <a:pPr lvl="0" algn="just"/>
            <a:r>
              <a:rPr lang="en-US" altLang="en-US" sz="2400" smtClean="0">
                <a:solidFill>
                  <a:srgbClr val="FF0000"/>
                </a:solidFill>
                <a:latin typeface="Times New Roman" panose="02020603050405020304" pitchFamily="18" charset="0"/>
                <a:cs typeface="Times New Roman" panose="02020603050405020304" pitchFamily="18" charset="0"/>
              </a:rPr>
              <a:t>Định h</a:t>
            </a:r>
            <a:r>
              <a:rPr lang="vi-VN" altLang="en-US" sz="2400" smtClean="0">
                <a:solidFill>
                  <a:srgbClr val="FF0000"/>
                </a:solidFill>
                <a:latin typeface="Times New Roman" panose="02020603050405020304" pitchFamily="18" charset="0"/>
                <a:cs typeface="Times New Roman" panose="02020603050405020304" pitchFamily="18" charset="0"/>
              </a:rPr>
              <a:t>ư</a:t>
            </a:r>
            <a:r>
              <a:rPr lang="en-US" altLang="en-US" sz="2400" smtClean="0">
                <a:solidFill>
                  <a:srgbClr val="FF0000"/>
                </a:solidFill>
                <a:latin typeface="Times New Roman" panose="02020603050405020304" pitchFamily="18" charset="0"/>
                <a:cs typeface="Times New Roman" panose="02020603050405020304" pitchFamily="18" charset="0"/>
              </a:rPr>
              <a:t>ớng </a:t>
            </a:r>
            <a:r>
              <a:rPr lang="en-US" altLang="en-US" sz="2400" smtClean="0">
                <a:solidFill>
                  <a:srgbClr val="2514FC"/>
                </a:solidFill>
                <a:latin typeface="Times New Roman" panose="02020603050405020304" pitchFamily="18" charset="0"/>
                <a:cs typeface="Times New Roman" panose="02020603050405020304" pitchFamily="18" charset="0"/>
              </a:rPr>
              <a:t>chính vào giáo dục về </a:t>
            </a:r>
            <a:r>
              <a:rPr lang="en-US" altLang="en-US" sz="2400" smtClean="0">
                <a:solidFill>
                  <a:srgbClr val="FF0000"/>
                </a:solidFill>
                <a:latin typeface="Times New Roman" panose="02020603050405020304" pitchFamily="18" charset="0"/>
                <a:cs typeface="Times New Roman" panose="02020603050405020304" pitchFamily="18" charset="0"/>
              </a:rPr>
              <a:t>giá trị bản thân</a:t>
            </a:r>
            <a:r>
              <a:rPr lang="en-US" altLang="en-US" sz="2400" smtClean="0">
                <a:solidFill>
                  <a:srgbClr val="2514FC"/>
                </a:solidFill>
                <a:latin typeface="Times New Roman" panose="02020603050405020304" pitchFamily="18" charset="0"/>
                <a:cs typeface="Times New Roman" panose="02020603050405020304" pitchFamily="18" charset="0"/>
              </a:rPr>
              <a:t>, gia đình, cộng đồng và </a:t>
            </a:r>
            <a:r>
              <a:rPr lang="en-US" altLang="en-US" sz="2400" smtClean="0">
                <a:solidFill>
                  <a:srgbClr val="FF0000"/>
                </a:solidFill>
                <a:latin typeface="Times New Roman" panose="02020603050405020304" pitchFamily="18" charset="0"/>
                <a:cs typeface="Times New Roman" panose="02020603050405020304" pitchFamily="18" charset="0"/>
              </a:rPr>
              <a:t>những thói quen, nền nếp </a:t>
            </a:r>
            <a:r>
              <a:rPr lang="en-US" altLang="en-US" sz="2400" smtClean="0">
                <a:solidFill>
                  <a:srgbClr val="2514FC"/>
                </a:solidFill>
                <a:latin typeface="Times New Roman" panose="02020603050405020304" pitchFamily="18" charset="0"/>
                <a:cs typeface="Times New Roman" panose="02020603050405020304" pitchFamily="18" charset="0"/>
              </a:rPr>
              <a:t>trong học tập và sinh hoạt.</a:t>
            </a:r>
            <a:endParaRPr lang="en-US" sz="2400"/>
          </a:p>
        </p:txBody>
      </p:sp>
      <p:sp>
        <p:nvSpPr>
          <p:cNvPr id="11" name="Pentagon 10"/>
          <p:cNvSpPr/>
          <p:nvPr/>
        </p:nvSpPr>
        <p:spPr>
          <a:xfrm>
            <a:off x="609600" y="448541"/>
            <a:ext cx="3505200" cy="571500"/>
          </a:xfrm>
          <a:prstGeom prst="homePlate">
            <a:avLst/>
          </a:prstGeom>
          <a:solidFill>
            <a:srgbClr val="0000FF"/>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atin typeface="Times New Roman" pitchFamily="18" charset="0"/>
                <a:cs typeface="Times New Roman" pitchFamily="18" charset="0"/>
              </a:rPr>
              <a:t>MỤC TIÊU</a:t>
            </a:r>
            <a:endParaRPr lang="en-US" sz="3200" b="1" dirty="0">
              <a:latin typeface="Times New Roman" pitchFamily="18" charset="0"/>
              <a:cs typeface="Times New Roman" pitchFamily="18" charset="0"/>
            </a:endParaRPr>
          </a:p>
        </p:txBody>
      </p:sp>
      <p:sp>
        <p:nvSpPr>
          <p:cNvPr id="12" name="TextBox 11"/>
          <p:cNvSpPr txBox="1"/>
          <p:nvPr/>
        </p:nvSpPr>
        <p:spPr>
          <a:xfrm>
            <a:off x="-11544" y="4889585"/>
            <a:ext cx="9155544" cy="307777"/>
          </a:xfrm>
          <a:prstGeom prst="rect">
            <a:avLst/>
          </a:prstGeom>
          <a:noFill/>
        </p:spPr>
        <p:txBody>
          <a:bodyPr wrap="square" rtlCol="0">
            <a:spAutoFit/>
          </a:bodyPr>
          <a:lstStyle/>
          <a:p>
            <a:pPr algn="r"/>
            <a:r>
              <a:rPr lang="en-US" sz="1400" b="1" dirty="0" err="1" smtClean="0">
                <a:solidFill>
                  <a:schemeClr val="bg1"/>
                </a:solidFill>
                <a:latin typeface="Times New Roman" pitchFamily="18" charset="0"/>
                <a:cs typeface="Times New Roman" pitchFamily="18" charset="0"/>
              </a:rPr>
              <a:t>Hội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nghị</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Triển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khai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Chương</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trình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Giáo</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dục</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Phổ</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thông</a:t>
            </a:r>
            <a:r>
              <a:rPr lang="en-US" sz="1400" b="1" dirty="0" smtClean="0">
                <a:solidFill>
                  <a:schemeClr val="bg1"/>
                </a:solidFill>
                <a:latin typeface="Times New Roman" pitchFamily="18" charset="0"/>
                <a:cs typeface="Times New Roman" pitchFamily="18" charset="0"/>
              </a:rPr>
              <a:t> 2018</a:t>
            </a:r>
            <a:endParaRPr lang="en-US" sz="1400" b="1" dirty="0">
              <a:solidFill>
                <a:schemeClr val="bg1"/>
              </a:solidFill>
              <a:latin typeface="Times New Roman" pitchFamily="18" charset="0"/>
              <a:cs typeface="Times New Roman" pitchFamily="18" charset="0"/>
            </a:endParaRPr>
          </a:p>
        </p:txBody>
      </p:sp>
      <p:sp>
        <p:nvSpPr>
          <p:cNvPr id="13" name="TextBox 12"/>
          <p:cNvSpPr txBox="1"/>
          <p:nvPr/>
        </p:nvSpPr>
        <p:spPr>
          <a:xfrm>
            <a:off x="4648200" y="7937"/>
            <a:ext cx="3886200" cy="461665"/>
          </a:xfrm>
          <a:prstGeom prst="rect">
            <a:avLst/>
          </a:prstGeom>
          <a:noFill/>
        </p:spPr>
        <p:txBody>
          <a:bodyPr wrap="square" rtlCol="0">
            <a:spAutoFit/>
          </a:bodyPr>
          <a:lstStyle/>
          <a:p>
            <a:pPr algn="r"/>
            <a:r>
              <a:rPr lang="en-US" sz="2400" b="1" dirty="0" smtClean="0">
                <a:solidFill>
                  <a:srgbClr val="FF0000"/>
                </a:solidFill>
                <a:latin typeface="Times New Roman" pitchFamily="18" charset="0"/>
                <a:cs typeface="Times New Roman" pitchFamily="18" charset="0"/>
              </a:rPr>
              <a:t>CHƯƠNG TRÌNH 2018</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82290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amond(in)">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diamond(in)">
                                      <p:cBhvr>
                                        <p:cTn id="12" dur="2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diamond(in)">
                                      <p:cBhvr>
                                        <p:cTn id="17" dur="20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diamond(in)">
                                      <p:cBhvr>
                                        <p:cTn id="22" dur="20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diamond(in)">
                                      <p:cBhvr>
                                        <p:cTn id="27" dur="20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diamond(in)">
                                      <p:cBhvr>
                                        <p:cTn id="32"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lide Number Placeholder 49"/>
          <p:cNvSpPr txBox="1">
            <a:spLocks/>
          </p:cNvSpPr>
          <p:nvPr/>
        </p:nvSpPr>
        <p:spPr>
          <a:xfrm>
            <a:off x="2590800" y="4914901"/>
            <a:ext cx="2133600" cy="183356"/>
          </a:xfrm>
          <a:prstGeom prst="rect">
            <a:avLst/>
          </a:prstGeom>
        </p:spPr>
        <p:txBody>
          <a:bodyPr vert="horz" lIns="91440" tIns="45720" rIns="91440" bIns="45720" rtlCol="0" anchor="ctr"/>
          <a:lstStyle>
            <a:defPPr>
              <a:defRPr lang="en-US"/>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57453366-8C03-4EC7-B1C9-C918BA942EB0}" type="slidenum">
              <a:rPr lang="en-US" smtClean="0"/>
              <a:pPr>
                <a:defRPr/>
              </a:pPr>
              <a:t>13</a:t>
            </a:fld>
            <a:endParaRPr lang="en-US" dirty="0"/>
          </a:p>
        </p:txBody>
      </p:sp>
      <p:sp>
        <p:nvSpPr>
          <p:cNvPr id="11" name="Pentagon 10"/>
          <p:cNvSpPr/>
          <p:nvPr/>
        </p:nvSpPr>
        <p:spPr>
          <a:xfrm>
            <a:off x="609600" y="448541"/>
            <a:ext cx="3505200" cy="571500"/>
          </a:xfrm>
          <a:prstGeom prst="homePlate">
            <a:avLst/>
          </a:prstGeom>
          <a:solidFill>
            <a:srgbClr val="0000FF"/>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atin typeface="Times New Roman" pitchFamily="18" charset="0"/>
                <a:cs typeface="Times New Roman" pitchFamily="18" charset="0"/>
              </a:rPr>
              <a:t>MỤC TIÊU</a:t>
            </a:r>
            <a:endParaRPr lang="en-US" sz="3200" b="1" dirty="0">
              <a:latin typeface="Times New Roman" pitchFamily="18" charset="0"/>
              <a:cs typeface="Times New Roman" pitchFamily="18" charset="0"/>
            </a:endParaRPr>
          </a:p>
        </p:txBody>
      </p:sp>
      <p:pic>
        <p:nvPicPr>
          <p:cNvPr id="12" name="Picture 1"/>
          <p:cNvPicPr>
            <a:picLocks noChangeAspect="1" noChangeArrowheads="1"/>
          </p:cNvPicPr>
          <p:nvPr/>
        </p:nvPicPr>
        <p:blipFill>
          <a:blip r:embed="rId2"/>
          <a:srcRect/>
          <a:stretch>
            <a:fillRect/>
          </a:stretch>
        </p:blipFill>
        <p:spPr bwMode="auto">
          <a:xfrm>
            <a:off x="2286000" y="1105614"/>
            <a:ext cx="5029200" cy="3371136"/>
          </a:xfrm>
          <a:prstGeom prst="rect">
            <a:avLst/>
          </a:prstGeom>
          <a:noFill/>
          <a:ln w="38100">
            <a:noFill/>
            <a:miter lim="800000"/>
            <a:headEnd/>
            <a:tailEnd/>
          </a:ln>
        </p:spPr>
      </p:pic>
      <p:sp>
        <p:nvSpPr>
          <p:cNvPr id="13" name="TextBox 12"/>
          <p:cNvSpPr txBox="1"/>
          <p:nvPr/>
        </p:nvSpPr>
        <p:spPr>
          <a:xfrm>
            <a:off x="-11544" y="4889585"/>
            <a:ext cx="9155544" cy="307777"/>
          </a:xfrm>
          <a:prstGeom prst="rect">
            <a:avLst/>
          </a:prstGeom>
          <a:noFill/>
        </p:spPr>
        <p:txBody>
          <a:bodyPr wrap="square" rtlCol="0">
            <a:spAutoFit/>
          </a:bodyPr>
          <a:lstStyle/>
          <a:p>
            <a:pPr algn="r"/>
            <a:r>
              <a:rPr lang="en-US" sz="1400" b="1" dirty="0" err="1" smtClean="0">
                <a:solidFill>
                  <a:schemeClr val="bg1"/>
                </a:solidFill>
                <a:latin typeface="Times New Roman" pitchFamily="18" charset="0"/>
                <a:cs typeface="Times New Roman" pitchFamily="18" charset="0"/>
              </a:rPr>
              <a:t>Hội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nghị</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Triển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khai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Chương</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trình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Giáo</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dục</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Phổ</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thông</a:t>
            </a:r>
            <a:r>
              <a:rPr lang="en-US" sz="1400" b="1" dirty="0" smtClean="0">
                <a:solidFill>
                  <a:schemeClr val="bg1"/>
                </a:solidFill>
                <a:latin typeface="Times New Roman" pitchFamily="18" charset="0"/>
                <a:cs typeface="Times New Roman" pitchFamily="18" charset="0"/>
              </a:rPr>
              <a:t> 2018</a:t>
            </a:r>
            <a:endParaRPr lang="en-US" sz="1400" b="1" dirty="0">
              <a:solidFill>
                <a:schemeClr val="bg1"/>
              </a:solidFill>
              <a:latin typeface="Times New Roman" pitchFamily="18" charset="0"/>
              <a:cs typeface="Times New Roman" pitchFamily="18" charset="0"/>
            </a:endParaRPr>
          </a:p>
        </p:txBody>
      </p:sp>
      <p:sp>
        <p:nvSpPr>
          <p:cNvPr id="6" name="TextBox 5"/>
          <p:cNvSpPr txBox="1"/>
          <p:nvPr/>
        </p:nvSpPr>
        <p:spPr>
          <a:xfrm>
            <a:off x="4648200" y="7937"/>
            <a:ext cx="3886200" cy="461665"/>
          </a:xfrm>
          <a:prstGeom prst="rect">
            <a:avLst/>
          </a:prstGeom>
          <a:noFill/>
        </p:spPr>
        <p:txBody>
          <a:bodyPr wrap="square" rtlCol="0">
            <a:spAutoFit/>
          </a:bodyPr>
          <a:lstStyle/>
          <a:p>
            <a:pPr algn="r"/>
            <a:r>
              <a:rPr lang="en-US" sz="2400" b="1" dirty="0" smtClean="0">
                <a:solidFill>
                  <a:srgbClr val="FF0000"/>
                </a:solidFill>
                <a:latin typeface="Times New Roman" pitchFamily="18" charset="0"/>
                <a:cs typeface="Times New Roman" pitchFamily="18" charset="0"/>
              </a:rPr>
              <a:t>CHƯƠNG TRÌNH 2018</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82290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AutoShape 3"/>
          <p:cNvSpPr>
            <a:spLocks noChangeArrowheads="1"/>
          </p:cNvSpPr>
          <p:nvPr/>
        </p:nvSpPr>
        <p:spPr bwMode="auto">
          <a:xfrm>
            <a:off x="1600200" y="2724150"/>
            <a:ext cx="1828800" cy="1447800"/>
          </a:xfrm>
          <a:prstGeom prst="roundRect">
            <a:avLst>
              <a:gd name="adj" fmla="val 16667"/>
            </a:avLst>
          </a:prstGeom>
          <a:noFill/>
          <a:ln w="57150">
            <a:solidFill>
              <a:schemeClr val="accent2">
                <a:lumMod val="75000"/>
              </a:schemeClr>
            </a:solidFill>
            <a:round/>
            <a:headEnd/>
            <a:tailEnd/>
          </a:ln>
        </p:spPr>
        <p:txBody>
          <a:bodyPr wrap="none" anchor="ctr"/>
          <a:lstStyle/>
          <a:p>
            <a:pPr algn="ctr">
              <a:defRPr/>
            </a:pPr>
            <a:r>
              <a:rPr lang="en-US" sz="2400" b="1" smtClean="0">
                <a:solidFill>
                  <a:srgbClr val="FF0000"/>
                </a:solidFill>
                <a:latin typeface="+mj-lt"/>
              </a:rPr>
              <a:t>Năng lực</a:t>
            </a:r>
          </a:p>
          <a:p>
            <a:pPr algn="ctr">
              <a:defRPr/>
            </a:pPr>
            <a:r>
              <a:rPr lang="en-US" sz="2400" b="1" smtClean="0">
                <a:solidFill>
                  <a:schemeClr val="tx1">
                    <a:lumMod val="95000"/>
                    <a:lumOff val="5000"/>
                  </a:schemeClr>
                </a:solidFill>
                <a:latin typeface="+mj-lt"/>
              </a:rPr>
              <a:t>Cốt lõi</a:t>
            </a:r>
            <a:endParaRPr lang="en-US" sz="1200" dirty="0">
              <a:solidFill>
                <a:schemeClr val="tx1">
                  <a:lumMod val="95000"/>
                  <a:lumOff val="5000"/>
                </a:schemeClr>
              </a:solidFill>
              <a:latin typeface="Verdana" pitchFamily="34" charset="0"/>
            </a:endParaRPr>
          </a:p>
        </p:txBody>
      </p:sp>
      <p:sp>
        <p:nvSpPr>
          <p:cNvPr id="51" name="Slide Number Placeholder 49"/>
          <p:cNvSpPr txBox="1">
            <a:spLocks/>
          </p:cNvSpPr>
          <p:nvPr/>
        </p:nvSpPr>
        <p:spPr>
          <a:xfrm>
            <a:off x="2590800" y="4914901"/>
            <a:ext cx="2133600" cy="183356"/>
          </a:xfrm>
          <a:prstGeom prst="rect">
            <a:avLst/>
          </a:prstGeom>
        </p:spPr>
        <p:txBody>
          <a:bodyPr vert="horz" lIns="91440" tIns="45720" rIns="91440" bIns="45720" rtlCol="0" anchor="ctr"/>
          <a:lstStyle>
            <a:defPPr>
              <a:defRPr lang="en-US"/>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57453366-8C03-4EC7-B1C9-C918BA942EB0}" type="slidenum">
              <a:rPr lang="en-US" smtClean="0"/>
              <a:pPr>
                <a:defRPr/>
              </a:pPr>
              <a:t>14</a:t>
            </a:fld>
            <a:endParaRPr lang="en-US" dirty="0"/>
          </a:p>
        </p:txBody>
      </p:sp>
      <p:sp>
        <p:nvSpPr>
          <p:cNvPr id="11" name="Pentagon 10"/>
          <p:cNvSpPr/>
          <p:nvPr/>
        </p:nvSpPr>
        <p:spPr>
          <a:xfrm>
            <a:off x="609600" y="448541"/>
            <a:ext cx="3505200" cy="571500"/>
          </a:xfrm>
          <a:prstGeom prst="homePlate">
            <a:avLst/>
          </a:prstGeom>
          <a:solidFill>
            <a:srgbClr val="0000FF"/>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atin typeface="Times New Roman" pitchFamily="18" charset="0"/>
                <a:cs typeface="Times New Roman" pitchFamily="18" charset="0"/>
              </a:rPr>
              <a:t>MỤC TIÊU</a:t>
            </a:r>
            <a:endParaRPr lang="en-US" sz="3200" b="1" dirty="0">
              <a:latin typeface="Times New Roman" pitchFamily="18" charset="0"/>
              <a:cs typeface="Times New Roman" pitchFamily="18" charset="0"/>
            </a:endParaRPr>
          </a:p>
        </p:txBody>
      </p:sp>
      <p:sp>
        <p:nvSpPr>
          <p:cNvPr id="7" name="TextBox 6"/>
          <p:cNvSpPr txBox="1"/>
          <p:nvPr/>
        </p:nvSpPr>
        <p:spPr>
          <a:xfrm>
            <a:off x="-11544" y="4889585"/>
            <a:ext cx="9155544" cy="307777"/>
          </a:xfrm>
          <a:prstGeom prst="rect">
            <a:avLst/>
          </a:prstGeom>
          <a:noFill/>
        </p:spPr>
        <p:txBody>
          <a:bodyPr wrap="square" rtlCol="0">
            <a:spAutoFit/>
          </a:bodyPr>
          <a:lstStyle/>
          <a:p>
            <a:pPr algn="r"/>
            <a:r>
              <a:rPr lang="en-US" sz="1400" b="1" dirty="0" err="1" smtClean="0">
                <a:solidFill>
                  <a:schemeClr val="bg1"/>
                </a:solidFill>
                <a:latin typeface="Times New Roman" pitchFamily="18" charset="0"/>
                <a:cs typeface="Times New Roman" pitchFamily="18" charset="0"/>
              </a:rPr>
              <a:t>Hội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nghị</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Triển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khai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Chương</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trình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Giáo</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dục</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Phổ</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thông</a:t>
            </a:r>
            <a:r>
              <a:rPr lang="en-US" sz="1400" b="1" dirty="0" smtClean="0">
                <a:solidFill>
                  <a:schemeClr val="bg1"/>
                </a:solidFill>
                <a:latin typeface="Times New Roman" pitchFamily="18" charset="0"/>
                <a:cs typeface="Times New Roman" pitchFamily="18" charset="0"/>
              </a:rPr>
              <a:t> 2018</a:t>
            </a:r>
            <a:endParaRPr lang="en-US" sz="1400" b="1" dirty="0">
              <a:solidFill>
                <a:schemeClr val="bg1"/>
              </a:solidFill>
              <a:latin typeface="Times New Roman" pitchFamily="18" charset="0"/>
              <a:cs typeface="Times New Roman" pitchFamily="18" charset="0"/>
            </a:endParaRPr>
          </a:p>
        </p:txBody>
      </p:sp>
      <p:sp>
        <p:nvSpPr>
          <p:cNvPr id="8" name="TextBox 7"/>
          <p:cNvSpPr txBox="1"/>
          <p:nvPr/>
        </p:nvSpPr>
        <p:spPr>
          <a:xfrm>
            <a:off x="4648200" y="7937"/>
            <a:ext cx="3886200" cy="461665"/>
          </a:xfrm>
          <a:prstGeom prst="rect">
            <a:avLst/>
          </a:prstGeom>
          <a:noFill/>
        </p:spPr>
        <p:txBody>
          <a:bodyPr wrap="square" rtlCol="0">
            <a:spAutoFit/>
          </a:bodyPr>
          <a:lstStyle/>
          <a:p>
            <a:pPr algn="r"/>
            <a:r>
              <a:rPr lang="en-US" sz="2400" b="1" dirty="0" smtClean="0">
                <a:solidFill>
                  <a:srgbClr val="FF0000"/>
                </a:solidFill>
                <a:latin typeface="Times New Roman" pitchFamily="18" charset="0"/>
                <a:cs typeface="Times New Roman" pitchFamily="18" charset="0"/>
              </a:rPr>
              <a:t>CHƯƠNG TRÌNH 2018</a:t>
            </a:r>
            <a:endParaRPr lang="en-US" sz="2400" b="1" dirty="0">
              <a:solidFill>
                <a:srgbClr val="FF0000"/>
              </a:solidFill>
              <a:latin typeface="Times New Roman" pitchFamily="18" charset="0"/>
              <a:cs typeface="Times New Roman" pitchFamily="18" charset="0"/>
            </a:endParaRPr>
          </a:p>
        </p:txBody>
      </p:sp>
      <p:sp>
        <p:nvSpPr>
          <p:cNvPr id="9" name="AutoShape 3"/>
          <p:cNvSpPr>
            <a:spLocks noChangeArrowheads="1"/>
          </p:cNvSpPr>
          <p:nvPr/>
        </p:nvSpPr>
        <p:spPr bwMode="auto">
          <a:xfrm>
            <a:off x="5562600" y="2724150"/>
            <a:ext cx="1828800" cy="1447800"/>
          </a:xfrm>
          <a:prstGeom prst="roundRect">
            <a:avLst>
              <a:gd name="adj" fmla="val 16667"/>
            </a:avLst>
          </a:prstGeom>
          <a:noFill/>
          <a:ln w="57150">
            <a:solidFill>
              <a:srgbClr val="0033CC"/>
            </a:solidFill>
            <a:round/>
            <a:headEnd/>
            <a:tailEnd/>
          </a:ln>
        </p:spPr>
        <p:txBody>
          <a:bodyPr wrap="none" anchor="ctr"/>
          <a:lstStyle/>
          <a:p>
            <a:pPr algn="ctr">
              <a:defRPr/>
            </a:pPr>
            <a:r>
              <a:rPr lang="en-US" sz="2400" b="1" smtClean="0">
                <a:solidFill>
                  <a:srgbClr val="FF0000"/>
                </a:solidFill>
                <a:latin typeface="+mj-lt"/>
              </a:rPr>
              <a:t>Năng lực</a:t>
            </a:r>
          </a:p>
          <a:p>
            <a:pPr algn="ctr">
              <a:defRPr/>
            </a:pPr>
            <a:r>
              <a:rPr lang="en-US" sz="2400" b="1" smtClean="0">
                <a:solidFill>
                  <a:schemeClr val="tx1">
                    <a:lumMod val="95000"/>
                    <a:lumOff val="5000"/>
                  </a:schemeClr>
                </a:solidFill>
                <a:latin typeface="+mj-lt"/>
              </a:rPr>
              <a:t>đặc biệt</a:t>
            </a:r>
            <a:endParaRPr lang="en-US" sz="1200" dirty="0">
              <a:solidFill>
                <a:schemeClr val="tx1">
                  <a:lumMod val="95000"/>
                  <a:lumOff val="5000"/>
                </a:schemeClr>
              </a:solidFill>
              <a:latin typeface="Verdana" pitchFamily="34" charset="0"/>
            </a:endParaRPr>
          </a:p>
        </p:txBody>
      </p:sp>
      <p:sp>
        <p:nvSpPr>
          <p:cNvPr id="13" name="Freeform 7"/>
          <p:cNvSpPr>
            <a:spLocks/>
          </p:cNvSpPr>
          <p:nvPr/>
        </p:nvSpPr>
        <p:spPr bwMode="gray">
          <a:xfrm>
            <a:off x="3222625" y="2627313"/>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pPr>
              <a:defRPr/>
            </a:pPr>
            <a:endParaRPr lang="en-US"/>
          </a:p>
        </p:txBody>
      </p:sp>
      <p:sp>
        <p:nvSpPr>
          <p:cNvPr id="14" name="AutoShape 8"/>
          <p:cNvSpPr>
            <a:spLocks noChangeAspect="1" noChangeArrowheads="1" noTextEdit="1"/>
          </p:cNvSpPr>
          <p:nvPr/>
        </p:nvSpPr>
        <p:spPr bwMode="gray">
          <a:xfrm flipH="1">
            <a:off x="4868863" y="2671763"/>
            <a:ext cx="909637" cy="1244600"/>
          </a:xfrm>
          <a:prstGeom prst="rect">
            <a:avLst/>
          </a:prstGeom>
          <a:noFill/>
          <a:ln w="9525">
            <a:noFill/>
            <a:miter lim="800000"/>
            <a:headEnd/>
            <a:tailEnd/>
          </a:ln>
        </p:spPr>
        <p:txBody>
          <a:bodyPr/>
          <a:lstStyle/>
          <a:p>
            <a:endParaRPr lang="en-US"/>
          </a:p>
        </p:txBody>
      </p:sp>
      <p:sp>
        <p:nvSpPr>
          <p:cNvPr id="15" name="Freeform 9"/>
          <p:cNvSpPr>
            <a:spLocks/>
          </p:cNvSpPr>
          <p:nvPr/>
        </p:nvSpPr>
        <p:spPr bwMode="gray">
          <a:xfrm flipH="1">
            <a:off x="4875213" y="2627313"/>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pPr>
              <a:defRPr/>
            </a:pPr>
            <a:endParaRPr lang="en-US"/>
          </a:p>
        </p:txBody>
      </p:sp>
      <p:grpSp>
        <p:nvGrpSpPr>
          <p:cNvPr id="16" name="Group 10"/>
          <p:cNvGrpSpPr>
            <a:grpSpLocks/>
          </p:cNvGrpSpPr>
          <p:nvPr/>
        </p:nvGrpSpPr>
        <p:grpSpPr bwMode="auto">
          <a:xfrm>
            <a:off x="3048000" y="1000125"/>
            <a:ext cx="2998788" cy="1601788"/>
            <a:chOff x="1997" y="1314"/>
            <a:chExt cx="1889" cy="1009"/>
          </a:xfrm>
        </p:grpSpPr>
        <p:grpSp>
          <p:nvGrpSpPr>
            <p:cNvPr id="17" name="Group 11"/>
            <p:cNvGrpSpPr>
              <a:grpSpLocks/>
            </p:cNvGrpSpPr>
            <p:nvPr/>
          </p:nvGrpSpPr>
          <p:grpSpPr bwMode="auto">
            <a:xfrm>
              <a:off x="1997" y="1404"/>
              <a:ext cx="1889" cy="919"/>
              <a:chOff x="1973" y="1027"/>
              <a:chExt cx="1926" cy="937"/>
            </a:xfrm>
          </p:grpSpPr>
          <p:sp>
            <p:nvSpPr>
              <p:cNvPr id="22" name="Oval 12"/>
              <p:cNvSpPr>
                <a:spLocks noChangeArrowheads="1"/>
              </p:cNvSpPr>
              <p:nvPr/>
            </p:nvSpPr>
            <p:spPr bwMode="gray">
              <a:xfrm>
                <a:off x="1994" y="1057"/>
                <a:ext cx="1905" cy="907"/>
              </a:xfrm>
              <a:prstGeom prst="ellipse">
                <a:avLst/>
              </a:prstGeom>
              <a:gradFill rotWithShape="1">
                <a:gsLst>
                  <a:gs pos="0">
                    <a:schemeClr val="accent1"/>
                  </a:gs>
                  <a:gs pos="100000">
                    <a:schemeClr val="accent1">
                      <a:gamma/>
                      <a:shade val="48627"/>
                      <a:invGamma/>
                    </a:schemeClr>
                  </a:gs>
                </a:gsLst>
                <a:lin ang="2700000" scaled="1"/>
              </a:gradFill>
              <a:ln w="9525">
                <a:noFill/>
                <a:round/>
                <a:headEnd/>
                <a:tailEnd/>
              </a:ln>
              <a:effectLst/>
            </p:spPr>
            <p:txBody>
              <a:bodyPr wrap="none" anchor="ctr"/>
              <a:lstStyle/>
              <a:p>
                <a:pPr>
                  <a:defRPr/>
                </a:pPr>
                <a:endParaRPr lang="en-US"/>
              </a:p>
            </p:txBody>
          </p:sp>
          <p:sp>
            <p:nvSpPr>
              <p:cNvPr id="23" name="Oval 13"/>
              <p:cNvSpPr>
                <a:spLocks noChangeArrowheads="1"/>
              </p:cNvSpPr>
              <p:nvPr/>
            </p:nvSpPr>
            <p:spPr bwMode="gray">
              <a:xfrm>
                <a:off x="1973" y="1027"/>
                <a:ext cx="1905" cy="907"/>
              </a:xfrm>
              <a:prstGeom prst="ellipse">
                <a:avLst/>
              </a:prstGeom>
              <a:gradFill rotWithShape="1">
                <a:gsLst>
                  <a:gs pos="0">
                    <a:schemeClr val="accent1">
                      <a:gamma/>
                      <a:tint val="44314"/>
                      <a:invGamma/>
                    </a:schemeClr>
                  </a:gs>
                  <a:gs pos="100000">
                    <a:schemeClr val="accent1"/>
                  </a:gs>
                </a:gsLst>
                <a:lin ang="2700000" scaled="1"/>
              </a:gradFill>
              <a:ln w="9525">
                <a:noFill/>
                <a:round/>
                <a:headEnd/>
                <a:tailEnd/>
              </a:ln>
              <a:effectLst/>
            </p:spPr>
            <p:txBody>
              <a:bodyPr wrap="none" anchor="ctr"/>
              <a:lstStyle/>
              <a:p>
                <a:pPr>
                  <a:defRPr/>
                </a:pPr>
                <a:endParaRPr lang="en-US"/>
              </a:p>
            </p:txBody>
          </p:sp>
        </p:grpSp>
        <p:sp>
          <p:nvSpPr>
            <p:cNvPr id="18" name="Oval 14"/>
            <p:cNvSpPr>
              <a:spLocks noChangeArrowheads="1"/>
            </p:cNvSpPr>
            <p:nvPr/>
          </p:nvSpPr>
          <p:spPr bwMode="gray">
            <a:xfrm>
              <a:off x="2086" y="1314"/>
              <a:ext cx="1691" cy="845"/>
            </a:xfrm>
            <a:prstGeom prst="ellipse">
              <a:avLst/>
            </a:prstGeom>
            <a:gradFill rotWithShape="1">
              <a:gsLst>
                <a:gs pos="0">
                  <a:schemeClr val="hlink">
                    <a:gamma/>
                    <a:shade val="46275"/>
                    <a:invGamma/>
                  </a:schemeClr>
                </a:gs>
                <a:gs pos="100000">
                  <a:schemeClr val="hlink"/>
                </a:gs>
              </a:gsLst>
              <a:lin ang="2700000" scaled="1"/>
            </a:gradFill>
            <a:ln w="9525" algn="ctr">
              <a:noFill/>
              <a:round/>
              <a:headEnd/>
              <a:tailEnd/>
            </a:ln>
            <a:effectLst/>
          </p:spPr>
          <p:txBody>
            <a:bodyPr vert="eaVert" wrap="none" anchor="ctr"/>
            <a:lstStyle/>
            <a:p>
              <a:pPr>
                <a:defRPr/>
              </a:pPr>
              <a:endParaRPr lang="en-US"/>
            </a:p>
          </p:txBody>
        </p:sp>
        <p:sp>
          <p:nvSpPr>
            <p:cNvPr id="19" name="Oval 15"/>
            <p:cNvSpPr>
              <a:spLocks noChangeArrowheads="1"/>
            </p:cNvSpPr>
            <p:nvPr/>
          </p:nvSpPr>
          <p:spPr bwMode="gray">
            <a:xfrm>
              <a:off x="2108" y="1384"/>
              <a:ext cx="1650" cy="824"/>
            </a:xfrm>
            <a:prstGeom prst="ellipse">
              <a:avLst/>
            </a:prstGeom>
            <a:solidFill>
              <a:schemeClr val="accent6">
                <a:lumMod val="60000"/>
                <a:lumOff val="40000"/>
              </a:schemeClr>
            </a:solidFill>
            <a:ln w="9525" algn="ctr">
              <a:noFill/>
              <a:round/>
              <a:headEnd/>
              <a:tailEnd/>
            </a:ln>
          </p:spPr>
          <p:txBody>
            <a:bodyPr vert="eaVert" wrap="none" anchor="ctr"/>
            <a:lstStyle/>
            <a:p>
              <a:endParaRPr lang="en-US"/>
            </a:p>
          </p:txBody>
        </p:sp>
        <p:sp>
          <p:nvSpPr>
            <p:cNvPr id="20" name="Oval 16"/>
            <p:cNvSpPr>
              <a:spLocks noChangeArrowheads="1"/>
            </p:cNvSpPr>
            <p:nvPr/>
          </p:nvSpPr>
          <p:spPr bwMode="gray">
            <a:xfrm>
              <a:off x="2125" y="1344"/>
              <a:ext cx="1570" cy="770"/>
            </a:xfrm>
            <a:prstGeom prst="ellipse">
              <a:avLst/>
            </a:prstGeom>
            <a:gradFill rotWithShape="1">
              <a:gsLst>
                <a:gs pos="0">
                  <a:schemeClr val="hlink">
                    <a:gamma/>
                    <a:shade val="79216"/>
                    <a:invGamma/>
                  </a:schemeClr>
                </a:gs>
                <a:gs pos="100000">
                  <a:schemeClr val="hlink">
                    <a:alpha val="48000"/>
                  </a:schemeClr>
                </a:gs>
              </a:gsLst>
              <a:lin ang="2700000" scaled="1"/>
            </a:gradFill>
            <a:ln w="9525" algn="ctr">
              <a:noFill/>
              <a:round/>
              <a:headEnd/>
              <a:tailEnd/>
            </a:ln>
            <a:effectLst/>
          </p:spPr>
          <p:txBody>
            <a:bodyPr vert="eaVert" wrap="none" anchor="ctr"/>
            <a:lstStyle/>
            <a:p>
              <a:pPr>
                <a:defRPr/>
              </a:pPr>
              <a:endParaRPr lang="en-US"/>
            </a:p>
          </p:txBody>
        </p:sp>
        <p:sp>
          <p:nvSpPr>
            <p:cNvPr id="21" name="Oval 17"/>
            <p:cNvSpPr>
              <a:spLocks noChangeArrowheads="1"/>
            </p:cNvSpPr>
            <p:nvPr/>
          </p:nvSpPr>
          <p:spPr bwMode="gray">
            <a:xfrm>
              <a:off x="2247" y="1392"/>
              <a:ext cx="1382" cy="624"/>
            </a:xfrm>
            <a:prstGeom prst="ellipse">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0" scaled="1"/>
              <a:tileRect/>
            </a:gradFill>
            <a:ln w="9525" algn="ctr">
              <a:noFill/>
              <a:round/>
              <a:headEnd/>
              <a:tailEnd/>
            </a:ln>
            <a:effectLst/>
          </p:spPr>
          <p:txBody>
            <a:bodyPr vert="eaVert" wrap="none" anchor="ctr"/>
            <a:lstStyle/>
            <a:p>
              <a:pPr>
                <a:defRPr/>
              </a:pPr>
              <a:endParaRPr lang="en-US"/>
            </a:p>
          </p:txBody>
        </p:sp>
      </p:grpSp>
      <p:sp>
        <p:nvSpPr>
          <p:cNvPr id="24" name="Text Box 18"/>
          <p:cNvSpPr txBox="1">
            <a:spLocks noChangeArrowheads="1"/>
          </p:cNvSpPr>
          <p:nvPr/>
        </p:nvSpPr>
        <p:spPr bwMode="auto">
          <a:xfrm>
            <a:off x="3568028" y="1352550"/>
            <a:ext cx="1842172" cy="461665"/>
          </a:xfrm>
          <a:prstGeom prst="rect">
            <a:avLst/>
          </a:prstGeom>
          <a:noFill/>
          <a:ln w="9525" algn="ctr">
            <a:noFill/>
            <a:miter lim="800000"/>
            <a:headEnd/>
            <a:tailEnd/>
          </a:ln>
        </p:spPr>
        <p:txBody>
          <a:bodyPr wrap="none">
            <a:spAutoFit/>
          </a:bodyPr>
          <a:lstStyle/>
          <a:p>
            <a:pPr algn="ctr"/>
            <a:r>
              <a:rPr lang="en-US" sz="2400" b="1" smtClean="0">
                <a:solidFill>
                  <a:srgbClr val="FF0000"/>
                </a:solidFill>
              </a:rPr>
              <a:t>NĂNG LỰC</a:t>
            </a:r>
            <a:endParaRPr lang="en-US" sz="1400">
              <a:solidFill>
                <a:srgbClr val="FF0000"/>
              </a:solidFill>
            </a:endParaRPr>
          </a:p>
        </p:txBody>
      </p:sp>
    </p:spTree>
    <p:extLst>
      <p:ext uri="{BB962C8B-B14F-4D97-AF65-F5344CB8AC3E}">
        <p14:creationId xmlns:p14="http://schemas.microsoft.com/office/powerpoint/2010/main" val="2282290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amond(in)">
                                      <p:cBhvr>
                                        <p:cTn id="7" dur="2000"/>
                                        <p:tgtEl>
                                          <p:spTgt spid="16"/>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amond(in)">
                                      <p:cBhvr>
                                        <p:cTn id="10" dur="20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5"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heckerboard(down)">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checkerboard(across)">
                                      <p:cBhvr>
                                        <p:cTn id="20" dur="500"/>
                                        <p:tgtEl>
                                          <p:spTgt spid="15"/>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heckerboard(across)">
                                      <p:cBhvr>
                                        <p:cTn id="23" dur="500"/>
                                        <p:tgtEl>
                                          <p:spTgt spid="9"/>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checkerboard(across)">
                                      <p:cBhvr>
                                        <p:cTn id="2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P spid="13" grpId="0" animBg="1"/>
      <p:bldP spid="15"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lide Number Placeholder 49"/>
          <p:cNvSpPr txBox="1">
            <a:spLocks/>
          </p:cNvSpPr>
          <p:nvPr/>
        </p:nvSpPr>
        <p:spPr>
          <a:xfrm>
            <a:off x="2590800" y="4914901"/>
            <a:ext cx="2133600" cy="183356"/>
          </a:xfrm>
          <a:prstGeom prst="rect">
            <a:avLst/>
          </a:prstGeom>
        </p:spPr>
        <p:txBody>
          <a:bodyPr vert="horz" lIns="91440" tIns="45720" rIns="91440" bIns="45720" rtlCol="0" anchor="ctr"/>
          <a:lstStyle>
            <a:defPPr>
              <a:defRPr lang="en-US"/>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57453366-8C03-4EC7-B1C9-C918BA942EB0}" type="slidenum">
              <a:rPr lang="en-US" smtClean="0"/>
              <a:pPr>
                <a:defRPr/>
              </a:pPr>
              <a:t>15</a:t>
            </a:fld>
            <a:endParaRPr lang="en-US" dirty="0"/>
          </a:p>
        </p:txBody>
      </p:sp>
      <p:sp>
        <p:nvSpPr>
          <p:cNvPr id="11" name="Pentagon 10"/>
          <p:cNvSpPr/>
          <p:nvPr/>
        </p:nvSpPr>
        <p:spPr>
          <a:xfrm>
            <a:off x="609600" y="448541"/>
            <a:ext cx="3505200" cy="571500"/>
          </a:xfrm>
          <a:prstGeom prst="homePlate">
            <a:avLst/>
          </a:prstGeom>
          <a:solidFill>
            <a:srgbClr val="0000FF"/>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atin typeface="Times New Roman" pitchFamily="18" charset="0"/>
                <a:cs typeface="Times New Roman" pitchFamily="18" charset="0"/>
              </a:rPr>
              <a:t>MỤC TIÊU</a:t>
            </a:r>
            <a:endParaRPr lang="en-US" sz="3200" b="1" dirty="0">
              <a:latin typeface="Times New Roman" pitchFamily="18" charset="0"/>
              <a:cs typeface="Times New Roman" pitchFamily="18" charset="0"/>
            </a:endParaRPr>
          </a:p>
        </p:txBody>
      </p:sp>
      <p:sp>
        <p:nvSpPr>
          <p:cNvPr id="7" name="TextBox 6"/>
          <p:cNvSpPr txBox="1"/>
          <p:nvPr/>
        </p:nvSpPr>
        <p:spPr>
          <a:xfrm>
            <a:off x="-11544" y="4889585"/>
            <a:ext cx="9155544" cy="307777"/>
          </a:xfrm>
          <a:prstGeom prst="rect">
            <a:avLst/>
          </a:prstGeom>
          <a:noFill/>
        </p:spPr>
        <p:txBody>
          <a:bodyPr wrap="square" rtlCol="0">
            <a:spAutoFit/>
          </a:bodyPr>
          <a:lstStyle/>
          <a:p>
            <a:pPr algn="r"/>
            <a:r>
              <a:rPr lang="en-US" sz="1400" b="1" dirty="0" err="1" smtClean="0">
                <a:solidFill>
                  <a:schemeClr val="bg1"/>
                </a:solidFill>
                <a:latin typeface="Times New Roman" pitchFamily="18" charset="0"/>
                <a:cs typeface="Times New Roman" pitchFamily="18" charset="0"/>
              </a:rPr>
              <a:t>Hội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nghị</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Triển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khai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Chương</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trình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Giáo</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dục</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Phổ</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thông</a:t>
            </a:r>
            <a:r>
              <a:rPr lang="en-US" sz="1400" b="1" dirty="0" smtClean="0">
                <a:solidFill>
                  <a:schemeClr val="bg1"/>
                </a:solidFill>
                <a:latin typeface="Times New Roman" pitchFamily="18" charset="0"/>
                <a:cs typeface="Times New Roman" pitchFamily="18" charset="0"/>
              </a:rPr>
              <a:t> 2018</a:t>
            </a:r>
            <a:endParaRPr lang="en-US" sz="1400" b="1" dirty="0">
              <a:solidFill>
                <a:schemeClr val="bg1"/>
              </a:solidFill>
              <a:latin typeface="Times New Roman" pitchFamily="18" charset="0"/>
              <a:cs typeface="Times New Roman" pitchFamily="18" charset="0"/>
            </a:endParaRPr>
          </a:p>
        </p:txBody>
      </p:sp>
      <p:sp>
        <p:nvSpPr>
          <p:cNvPr id="8" name="TextBox 7"/>
          <p:cNvSpPr txBox="1"/>
          <p:nvPr/>
        </p:nvSpPr>
        <p:spPr>
          <a:xfrm>
            <a:off x="4648200" y="7937"/>
            <a:ext cx="3886200" cy="461665"/>
          </a:xfrm>
          <a:prstGeom prst="rect">
            <a:avLst/>
          </a:prstGeom>
          <a:noFill/>
        </p:spPr>
        <p:txBody>
          <a:bodyPr wrap="square" rtlCol="0">
            <a:spAutoFit/>
          </a:bodyPr>
          <a:lstStyle/>
          <a:p>
            <a:pPr algn="r"/>
            <a:r>
              <a:rPr lang="en-US" sz="2400" b="1" dirty="0" smtClean="0">
                <a:solidFill>
                  <a:srgbClr val="FF0000"/>
                </a:solidFill>
                <a:latin typeface="Times New Roman" pitchFamily="18" charset="0"/>
                <a:cs typeface="Times New Roman" pitchFamily="18" charset="0"/>
              </a:rPr>
              <a:t>CHƯƠNG TRÌNH 2018</a:t>
            </a:r>
            <a:endParaRPr lang="en-US" sz="2400" b="1" dirty="0">
              <a:solidFill>
                <a:srgbClr val="FF0000"/>
              </a:solidFill>
              <a:latin typeface="Times New Roman" pitchFamily="18" charset="0"/>
              <a:cs typeface="Times New Roman" pitchFamily="18" charset="0"/>
            </a:endParaRPr>
          </a:p>
        </p:txBody>
      </p:sp>
      <p:sp>
        <p:nvSpPr>
          <p:cNvPr id="9" name="AutoShape 3"/>
          <p:cNvSpPr>
            <a:spLocks noChangeArrowheads="1"/>
          </p:cNvSpPr>
          <p:nvPr/>
        </p:nvSpPr>
        <p:spPr bwMode="auto">
          <a:xfrm>
            <a:off x="1371600" y="1352550"/>
            <a:ext cx="1143000" cy="2743200"/>
          </a:xfrm>
          <a:prstGeom prst="roundRect">
            <a:avLst>
              <a:gd name="adj" fmla="val 16667"/>
            </a:avLst>
          </a:prstGeom>
          <a:noFill/>
          <a:ln w="57150">
            <a:solidFill>
              <a:schemeClr val="accent2">
                <a:lumMod val="75000"/>
              </a:schemeClr>
            </a:solidFill>
            <a:round/>
            <a:headEnd/>
            <a:tailEnd/>
          </a:ln>
        </p:spPr>
        <p:txBody>
          <a:bodyPr wrap="none" anchor="ctr"/>
          <a:lstStyle/>
          <a:p>
            <a:pPr algn="ctr">
              <a:defRPr/>
            </a:pPr>
            <a:r>
              <a:rPr lang="en-US" sz="2400" b="1" smtClean="0">
                <a:solidFill>
                  <a:srgbClr val="FF0000"/>
                </a:solidFill>
                <a:latin typeface="+mj-lt"/>
              </a:rPr>
              <a:t>Năng</a:t>
            </a:r>
            <a:br>
              <a:rPr lang="en-US" sz="2400" b="1" smtClean="0">
                <a:solidFill>
                  <a:srgbClr val="FF0000"/>
                </a:solidFill>
                <a:latin typeface="+mj-lt"/>
              </a:rPr>
            </a:br>
            <a:r>
              <a:rPr lang="en-US" sz="2400" b="1" smtClean="0">
                <a:solidFill>
                  <a:srgbClr val="FF0000"/>
                </a:solidFill>
                <a:latin typeface="+mj-lt"/>
              </a:rPr>
              <a:t>lực</a:t>
            </a:r>
          </a:p>
          <a:p>
            <a:pPr algn="ctr">
              <a:defRPr/>
            </a:pPr>
            <a:r>
              <a:rPr lang="en-US" sz="2400" b="1" smtClean="0">
                <a:solidFill>
                  <a:schemeClr val="tx1">
                    <a:lumMod val="95000"/>
                    <a:lumOff val="5000"/>
                  </a:schemeClr>
                </a:solidFill>
                <a:latin typeface="+mj-lt"/>
              </a:rPr>
              <a:t>cốt lõi</a:t>
            </a:r>
            <a:endParaRPr lang="en-US" sz="1200" dirty="0">
              <a:solidFill>
                <a:schemeClr val="tx1">
                  <a:lumMod val="95000"/>
                  <a:lumOff val="5000"/>
                </a:schemeClr>
              </a:solidFill>
              <a:latin typeface="Verdana" pitchFamily="34" charset="0"/>
            </a:endParaRPr>
          </a:p>
        </p:txBody>
      </p:sp>
      <p:sp>
        <p:nvSpPr>
          <p:cNvPr id="14" name="AutoShape 8"/>
          <p:cNvSpPr>
            <a:spLocks noChangeAspect="1" noChangeArrowheads="1" noTextEdit="1"/>
          </p:cNvSpPr>
          <p:nvPr/>
        </p:nvSpPr>
        <p:spPr bwMode="gray">
          <a:xfrm flipH="1">
            <a:off x="4868863" y="2671763"/>
            <a:ext cx="909637" cy="1244600"/>
          </a:xfrm>
          <a:prstGeom prst="rect">
            <a:avLst/>
          </a:prstGeom>
          <a:noFill/>
          <a:ln w="9525">
            <a:noFill/>
            <a:miter lim="800000"/>
            <a:headEnd/>
            <a:tailEnd/>
          </a:ln>
        </p:spPr>
        <p:txBody>
          <a:bodyPr/>
          <a:lstStyle/>
          <a:p>
            <a:endParaRPr lang="en-US"/>
          </a:p>
        </p:txBody>
      </p:sp>
    </p:spTree>
    <p:extLst>
      <p:ext uri="{BB962C8B-B14F-4D97-AF65-F5344CB8AC3E}">
        <p14:creationId xmlns:p14="http://schemas.microsoft.com/office/powerpoint/2010/main" val="22822903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lide Number Placeholder 49"/>
          <p:cNvSpPr txBox="1">
            <a:spLocks/>
          </p:cNvSpPr>
          <p:nvPr/>
        </p:nvSpPr>
        <p:spPr>
          <a:xfrm>
            <a:off x="2590800" y="4914901"/>
            <a:ext cx="2133600" cy="183356"/>
          </a:xfrm>
          <a:prstGeom prst="rect">
            <a:avLst/>
          </a:prstGeom>
        </p:spPr>
        <p:txBody>
          <a:bodyPr vert="horz" lIns="91440" tIns="45720" rIns="91440" bIns="45720" rtlCol="0" anchor="ctr"/>
          <a:lstStyle>
            <a:defPPr>
              <a:defRPr lang="en-US"/>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57453366-8C03-4EC7-B1C9-C918BA942EB0}" type="slidenum">
              <a:rPr lang="en-US" smtClean="0"/>
              <a:pPr>
                <a:defRPr/>
              </a:pPr>
              <a:t>16</a:t>
            </a:fld>
            <a:endParaRPr lang="en-US" dirty="0"/>
          </a:p>
        </p:txBody>
      </p:sp>
      <p:sp>
        <p:nvSpPr>
          <p:cNvPr id="11" name="Pentagon 10"/>
          <p:cNvSpPr/>
          <p:nvPr/>
        </p:nvSpPr>
        <p:spPr>
          <a:xfrm>
            <a:off x="609600" y="448541"/>
            <a:ext cx="3505200" cy="571500"/>
          </a:xfrm>
          <a:prstGeom prst="homePlate">
            <a:avLst/>
          </a:prstGeom>
          <a:solidFill>
            <a:srgbClr val="0000FF"/>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atin typeface="Times New Roman" pitchFamily="18" charset="0"/>
                <a:cs typeface="Times New Roman" pitchFamily="18" charset="0"/>
              </a:rPr>
              <a:t>MỤC TIÊU</a:t>
            </a:r>
            <a:endParaRPr lang="en-US" sz="3200" b="1" dirty="0">
              <a:latin typeface="Times New Roman" pitchFamily="18" charset="0"/>
              <a:cs typeface="Times New Roman" pitchFamily="18" charset="0"/>
            </a:endParaRPr>
          </a:p>
        </p:txBody>
      </p:sp>
      <p:sp>
        <p:nvSpPr>
          <p:cNvPr id="7" name="TextBox 6"/>
          <p:cNvSpPr txBox="1"/>
          <p:nvPr/>
        </p:nvSpPr>
        <p:spPr>
          <a:xfrm>
            <a:off x="-11544" y="4889585"/>
            <a:ext cx="9155544" cy="307777"/>
          </a:xfrm>
          <a:prstGeom prst="rect">
            <a:avLst/>
          </a:prstGeom>
          <a:noFill/>
        </p:spPr>
        <p:txBody>
          <a:bodyPr wrap="square" rtlCol="0">
            <a:spAutoFit/>
          </a:bodyPr>
          <a:lstStyle/>
          <a:p>
            <a:pPr algn="r"/>
            <a:r>
              <a:rPr lang="en-US" sz="1400" b="1" dirty="0" err="1" smtClean="0">
                <a:solidFill>
                  <a:schemeClr val="bg1"/>
                </a:solidFill>
                <a:latin typeface="Times New Roman" pitchFamily="18" charset="0"/>
                <a:cs typeface="Times New Roman" pitchFamily="18" charset="0"/>
              </a:rPr>
              <a:t>Hội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nghị</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Triển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khai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Chương</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trình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Giáo</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dục</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Phổ</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thông</a:t>
            </a:r>
            <a:r>
              <a:rPr lang="en-US" sz="1400" b="1" dirty="0" smtClean="0">
                <a:solidFill>
                  <a:schemeClr val="bg1"/>
                </a:solidFill>
                <a:latin typeface="Times New Roman" pitchFamily="18" charset="0"/>
                <a:cs typeface="Times New Roman" pitchFamily="18" charset="0"/>
              </a:rPr>
              <a:t> 2018</a:t>
            </a:r>
            <a:endParaRPr lang="en-US" sz="1400" b="1" dirty="0">
              <a:solidFill>
                <a:schemeClr val="bg1"/>
              </a:solidFill>
              <a:latin typeface="Times New Roman" pitchFamily="18" charset="0"/>
              <a:cs typeface="Times New Roman" pitchFamily="18" charset="0"/>
            </a:endParaRPr>
          </a:p>
        </p:txBody>
      </p:sp>
      <p:sp>
        <p:nvSpPr>
          <p:cNvPr id="8" name="TextBox 7"/>
          <p:cNvSpPr txBox="1"/>
          <p:nvPr/>
        </p:nvSpPr>
        <p:spPr>
          <a:xfrm>
            <a:off x="4648200" y="7937"/>
            <a:ext cx="3886200" cy="461665"/>
          </a:xfrm>
          <a:prstGeom prst="rect">
            <a:avLst/>
          </a:prstGeom>
          <a:noFill/>
        </p:spPr>
        <p:txBody>
          <a:bodyPr wrap="square" rtlCol="0">
            <a:spAutoFit/>
          </a:bodyPr>
          <a:lstStyle/>
          <a:p>
            <a:pPr algn="r"/>
            <a:r>
              <a:rPr lang="en-US" sz="2400" b="1" dirty="0" smtClean="0">
                <a:solidFill>
                  <a:srgbClr val="FF0000"/>
                </a:solidFill>
                <a:latin typeface="Times New Roman" pitchFamily="18" charset="0"/>
                <a:cs typeface="Times New Roman" pitchFamily="18" charset="0"/>
              </a:rPr>
              <a:t>CHƯƠNG TRÌNH 2018</a:t>
            </a:r>
            <a:endParaRPr lang="en-US" sz="2400" b="1" dirty="0">
              <a:solidFill>
                <a:srgbClr val="FF0000"/>
              </a:solidFill>
              <a:latin typeface="Times New Roman" pitchFamily="18" charset="0"/>
              <a:cs typeface="Times New Roman" pitchFamily="18" charset="0"/>
            </a:endParaRPr>
          </a:p>
        </p:txBody>
      </p:sp>
      <p:sp>
        <p:nvSpPr>
          <p:cNvPr id="9" name="AutoShape 3"/>
          <p:cNvSpPr>
            <a:spLocks noChangeArrowheads="1"/>
          </p:cNvSpPr>
          <p:nvPr/>
        </p:nvSpPr>
        <p:spPr bwMode="auto">
          <a:xfrm>
            <a:off x="1371600" y="1352550"/>
            <a:ext cx="1143000" cy="2743200"/>
          </a:xfrm>
          <a:prstGeom prst="roundRect">
            <a:avLst>
              <a:gd name="adj" fmla="val 16667"/>
            </a:avLst>
          </a:prstGeom>
          <a:noFill/>
          <a:ln w="57150">
            <a:solidFill>
              <a:srgbClr val="0033CC"/>
            </a:solidFill>
            <a:round/>
            <a:headEnd/>
            <a:tailEnd/>
          </a:ln>
        </p:spPr>
        <p:txBody>
          <a:bodyPr wrap="none" anchor="ctr"/>
          <a:lstStyle/>
          <a:p>
            <a:pPr algn="ctr">
              <a:defRPr/>
            </a:pPr>
            <a:r>
              <a:rPr lang="en-US" sz="2400" b="1" smtClean="0">
                <a:solidFill>
                  <a:srgbClr val="FF0000"/>
                </a:solidFill>
                <a:latin typeface="+mj-lt"/>
              </a:rPr>
              <a:t>Năng</a:t>
            </a:r>
            <a:br>
              <a:rPr lang="en-US" sz="2400" b="1" smtClean="0">
                <a:solidFill>
                  <a:srgbClr val="FF0000"/>
                </a:solidFill>
                <a:latin typeface="+mj-lt"/>
              </a:rPr>
            </a:br>
            <a:r>
              <a:rPr lang="en-US" sz="2400" b="1" smtClean="0">
                <a:solidFill>
                  <a:srgbClr val="FF0000"/>
                </a:solidFill>
                <a:latin typeface="+mj-lt"/>
              </a:rPr>
              <a:t>lực</a:t>
            </a:r>
          </a:p>
          <a:p>
            <a:pPr algn="ctr">
              <a:defRPr/>
            </a:pPr>
            <a:r>
              <a:rPr lang="en-US" sz="2400" b="1" smtClean="0">
                <a:solidFill>
                  <a:schemeClr val="tx1">
                    <a:lumMod val="95000"/>
                    <a:lumOff val="5000"/>
                  </a:schemeClr>
                </a:solidFill>
                <a:latin typeface="+mj-lt"/>
              </a:rPr>
              <a:t>Đặc</a:t>
            </a:r>
            <a:br>
              <a:rPr lang="en-US" sz="2400" b="1" smtClean="0">
                <a:solidFill>
                  <a:schemeClr val="tx1">
                    <a:lumMod val="95000"/>
                    <a:lumOff val="5000"/>
                  </a:schemeClr>
                </a:solidFill>
                <a:latin typeface="+mj-lt"/>
              </a:rPr>
            </a:br>
            <a:r>
              <a:rPr lang="en-US" sz="2400" b="1" smtClean="0">
                <a:solidFill>
                  <a:schemeClr val="tx1">
                    <a:lumMod val="95000"/>
                    <a:lumOff val="5000"/>
                  </a:schemeClr>
                </a:solidFill>
                <a:latin typeface="+mj-lt"/>
              </a:rPr>
              <a:t>biệt</a:t>
            </a:r>
            <a:endParaRPr lang="en-US" sz="1200" dirty="0">
              <a:solidFill>
                <a:schemeClr val="tx1">
                  <a:lumMod val="95000"/>
                  <a:lumOff val="5000"/>
                </a:schemeClr>
              </a:solidFill>
              <a:latin typeface="Verdana" pitchFamily="34" charset="0"/>
            </a:endParaRPr>
          </a:p>
        </p:txBody>
      </p:sp>
      <p:sp>
        <p:nvSpPr>
          <p:cNvPr id="14" name="AutoShape 8"/>
          <p:cNvSpPr>
            <a:spLocks noChangeAspect="1" noChangeArrowheads="1" noTextEdit="1"/>
          </p:cNvSpPr>
          <p:nvPr/>
        </p:nvSpPr>
        <p:spPr bwMode="gray">
          <a:xfrm flipH="1">
            <a:off x="4868863" y="2671763"/>
            <a:ext cx="909637" cy="1244600"/>
          </a:xfrm>
          <a:prstGeom prst="rect">
            <a:avLst/>
          </a:prstGeom>
          <a:noFill/>
          <a:ln w="9525">
            <a:noFill/>
            <a:miter lim="800000"/>
            <a:headEnd/>
            <a:tailEnd/>
          </a:ln>
        </p:spPr>
        <p:txBody>
          <a:bodyPr/>
          <a:lstStyle/>
          <a:p>
            <a:endParaRPr lang="en-US"/>
          </a:p>
        </p:txBody>
      </p:sp>
      <p:pic>
        <p:nvPicPr>
          <p:cNvPr id="1026" name="Picture 2" descr="D:\GIANG DAY PHO THONG\ĐỒ DÙNG\images2784609_1_2_a.jpg"/>
          <p:cNvPicPr>
            <a:picLocks noChangeAspect="1" noChangeArrowheads="1"/>
          </p:cNvPicPr>
          <p:nvPr/>
        </p:nvPicPr>
        <p:blipFill>
          <a:blip r:embed="rId2"/>
          <a:srcRect/>
          <a:stretch>
            <a:fillRect/>
          </a:stretch>
        </p:blipFill>
        <p:spPr bwMode="auto">
          <a:xfrm>
            <a:off x="3124200" y="1352550"/>
            <a:ext cx="1837600" cy="1378200"/>
          </a:xfrm>
          <a:prstGeom prst="rect">
            <a:avLst/>
          </a:prstGeom>
          <a:noFill/>
        </p:spPr>
      </p:pic>
      <p:pic>
        <p:nvPicPr>
          <p:cNvPr id="1027" name="Picture 3" descr="D:\GIANG DAY PHO THONG\ĐỒ DÙNG\chuong-trinh-hoc-co-ban-va-nang-khieu-cho-be-14-1.jpg"/>
          <p:cNvPicPr>
            <a:picLocks noChangeAspect="1" noChangeArrowheads="1"/>
          </p:cNvPicPr>
          <p:nvPr/>
        </p:nvPicPr>
        <p:blipFill>
          <a:blip r:embed="rId3"/>
          <a:srcRect/>
          <a:stretch>
            <a:fillRect/>
          </a:stretch>
        </p:blipFill>
        <p:spPr bwMode="auto">
          <a:xfrm>
            <a:off x="5029200" y="1350823"/>
            <a:ext cx="2057400" cy="1367380"/>
          </a:xfrm>
          <a:prstGeom prst="rect">
            <a:avLst/>
          </a:prstGeom>
          <a:noFill/>
        </p:spPr>
      </p:pic>
      <p:pic>
        <p:nvPicPr>
          <p:cNvPr id="1028" name="Picture 4" descr="D:\GIANG DAY PHO THONG\ĐỒ DÙNG\boi-loi-co-giup-tang-chieu-cao-cho-tre-khong1-1200x565.jpg"/>
          <p:cNvPicPr>
            <a:picLocks noChangeAspect="1" noChangeArrowheads="1"/>
          </p:cNvPicPr>
          <p:nvPr/>
        </p:nvPicPr>
        <p:blipFill>
          <a:blip r:embed="rId4"/>
          <a:srcRect/>
          <a:stretch>
            <a:fillRect/>
          </a:stretch>
        </p:blipFill>
        <p:spPr bwMode="auto">
          <a:xfrm>
            <a:off x="3124200" y="2789592"/>
            <a:ext cx="2275211" cy="1143000"/>
          </a:xfrm>
          <a:prstGeom prst="rect">
            <a:avLst/>
          </a:prstGeom>
          <a:noFill/>
        </p:spPr>
      </p:pic>
      <p:pic>
        <p:nvPicPr>
          <p:cNvPr id="1029" name="Picture 5" descr="D:\GIANG DAY PHO THONG\ĐỒ DÙNG\img_20180606104743.jpg"/>
          <p:cNvPicPr>
            <a:picLocks noChangeAspect="1" noChangeArrowheads="1"/>
          </p:cNvPicPr>
          <p:nvPr/>
        </p:nvPicPr>
        <p:blipFill>
          <a:blip r:embed="rId5"/>
          <a:srcRect/>
          <a:stretch>
            <a:fillRect/>
          </a:stretch>
        </p:blipFill>
        <p:spPr bwMode="auto">
          <a:xfrm>
            <a:off x="5486400" y="2782921"/>
            <a:ext cx="1600200" cy="1160429"/>
          </a:xfrm>
          <a:prstGeom prst="rect">
            <a:avLst/>
          </a:prstGeom>
          <a:noFill/>
        </p:spPr>
      </p:pic>
    </p:spTree>
    <p:extLst>
      <p:ext uri="{BB962C8B-B14F-4D97-AF65-F5344CB8AC3E}">
        <p14:creationId xmlns:p14="http://schemas.microsoft.com/office/powerpoint/2010/main" val="2282290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blinds(horizontal)">
                                      <p:cBhvr>
                                        <p:cTn id="11" dur="500"/>
                                        <p:tgtEl>
                                          <p:spTgt spid="1027"/>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blinds(horizontal)">
                                      <p:cBhvr>
                                        <p:cTn id="15" dur="500"/>
                                        <p:tgtEl>
                                          <p:spTgt spid="1028"/>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1029"/>
                                        </p:tgtEl>
                                        <p:attrNameLst>
                                          <p:attrName>style.visibility</p:attrName>
                                        </p:attrNameLst>
                                      </p:cBhvr>
                                      <p:to>
                                        <p:strVal val="visible"/>
                                      </p:to>
                                    </p:set>
                                    <p:animEffect transition="in" filter="blinds(horizontal)">
                                      <p:cBhvr>
                                        <p:cTn id="19"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lide Number Placeholder 49"/>
          <p:cNvSpPr txBox="1">
            <a:spLocks/>
          </p:cNvSpPr>
          <p:nvPr/>
        </p:nvSpPr>
        <p:spPr>
          <a:xfrm>
            <a:off x="2590800" y="4914901"/>
            <a:ext cx="2133600" cy="183356"/>
          </a:xfrm>
          <a:prstGeom prst="rect">
            <a:avLst/>
          </a:prstGeom>
        </p:spPr>
        <p:txBody>
          <a:bodyPr vert="horz" lIns="91440" tIns="45720" rIns="91440" bIns="45720" rtlCol="0" anchor="ctr"/>
          <a:lstStyle>
            <a:defPPr>
              <a:defRPr lang="en-US"/>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57453366-8C03-4EC7-B1C9-C918BA942EB0}" type="slidenum">
              <a:rPr lang="en-US" smtClean="0"/>
              <a:pPr>
                <a:defRPr/>
              </a:pPr>
              <a:t>17</a:t>
            </a:fld>
            <a:endParaRPr lang="en-US" dirty="0"/>
          </a:p>
        </p:txBody>
      </p:sp>
      <p:sp>
        <p:nvSpPr>
          <p:cNvPr id="11" name="Pentagon 10"/>
          <p:cNvSpPr/>
          <p:nvPr/>
        </p:nvSpPr>
        <p:spPr>
          <a:xfrm>
            <a:off x="609600" y="448541"/>
            <a:ext cx="3505200" cy="571500"/>
          </a:xfrm>
          <a:prstGeom prst="homePlate">
            <a:avLst/>
          </a:prstGeom>
          <a:solidFill>
            <a:srgbClr val="0000FF"/>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atin typeface="Times New Roman" pitchFamily="18" charset="0"/>
                <a:cs typeface="Times New Roman" pitchFamily="18" charset="0"/>
              </a:rPr>
              <a:t>MỤC TIÊU</a:t>
            </a:r>
            <a:endParaRPr lang="en-US" sz="3200" b="1" dirty="0">
              <a:latin typeface="Times New Roman" pitchFamily="18" charset="0"/>
              <a:cs typeface="Times New Roman" pitchFamily="18" charset="0"/>
            </a:endParaRPr>
          </a:p>
        </p:txBody>
      </p:sp>
      <p:pic>
        <p:nvPicPr>
          <p:cNvPr id="6" name="Content Placeholder 3"/>
          <p:cNvPicPr>
            <a:picLocks noGrp="1" noChangeAspect="1" noChangeArrowheads="1"/>
          </p:cNvPicPr>
          <p:nvPr/>
        </p:nvPicPr>
        <p:blipFill>
          <a:blip r:embed="rId2"/>
          <a:srcRect/>
          <a:stretch>
            <a:fillRect/>
          </a:stretch>
        </p:blipFill>
        <p:spPr bwMode="auto">
          <a:xfrm>
            <a:off x="2223851" y="1058863"/>
            <a:ext cx="4634149" cy="3417887"/>
          </a:xfrm>
          <a:prstGeom prst="rect">
            <a:avLst/>
          </a:prstGeom>
          <a:noFill/>
          <a:ln w="38100">
            <a:noFill/>
            <a:miter lim="800000"/>
            <a:headEnd/>
            <a:tailEnd/>
          </a:ln>
        </p:spPr>
      </p:pic>
      <p:sp>
        <p:nvSpPr>
          <p:cNvPr id="7" name="TextBox 6"/>
          <p:cNvSpPr txBox="1"/>
          <p:nvPr/>
        </p:nvSpPr>
        <p:spPr>
          <a:xfrm>
            <a:off x="-11544" y="4889585"/>
            <a:ext cx="9155544" cy="307777"/>
          </a:xfrm>
          <a:prstGeom prst="rect">
            <a:avLst/>
          </a:prstGeom>
          <a:noFill/>
        </p:spPr>
        <p:txBody>
          <a:bodyPr wrap="square" rtlCol="0">
            <a:spAutoFit/>
          </a:bodyPr>
          <a:lstStyle/>
          <a:p>
            <a:pPr algn="r"/>
            <a:r>
              <a:rPr lang="en-US" sz="1400" b="1" dirty="0" err="1" smtClean="0">
                <a:solidFill>
                  <a:schemeClr val="bg1"/>
                </a:solidFill>
                <a:latin typeface="Times New Roman" pitchFamily="18" charset="0"/>
                <a:cs typeface="Times New Roman" pitchFamily="18" charset="0"/>
              </a:rPr>
              <a:t>Hội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nghị</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Triển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khai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Chương</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trình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Giáo</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dục</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Phổ</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thông</a:t>
            </a:r>
            <a:r>
              <a:rPr lang="en-US" sz="1400" b="1" dirty="0" smtClean="0">
                <a:solidFill>
                  <a:schemeClr val="bg1"/>
                </a:solidFill>
                <a:latin typeface="Times New Roman" pitchFamily="18" charset="0"/>
                <a:cs typeface="Times New Roman" pitchFamily="18" charset="0"/>
              </a:rPr>
              <a:t> 2018</a:t>
            </a:r>
            <a:endParaRPr lang="en-US" sz="1400" b="1" dirty="0">
              <a:solidFill>
                <a:schemeClr val="bg1"/>
              </a:solidFill>
              <a:latin typeface="Times New Roman" pitchFamily="18" charset="0"/>
              <a:cs typeface="Times New Roman" pitchFamily="18" charset="0"/>
            </a:endParaRPr>
          </a:p>
        </p:txBody>
      </p:sp>
      <p:sp>
        <p:nvSpPr>
          <p:cNvPr id="8" name="TextBox 7"/>
          <p:cNvSpPr txBox="1"/>
          <p:nvPr/>
        </p:nvSpPr>
        <p:spPr>
          <a:xfrm>
            <a:off x="4648200" y="7937"/>
            <a:ext cx="3886200" cy="461665"/>
          </a:xfrm>
          <a:prstGeom prst="rect">
            <a:avLst/>
          </a:prstGeom>
          <a:noFill/>
        </p:spPr>
        <p:txBody>
          <a:bodyPr wrap="square" rtlCol="0">
            <a:spAutoFit/>
          </a:bodyPr>
          <a:lstStyle/>
          <a:p>
            <a:pPr algn="r"/>
            <a:r>
              <a:rPr lang="en-US" sz="2400" b="1" dirty="0" smtClean="0">
                <a:solidFill>
                  <a:srgbClr val="FF0000"/>
                </a:solidFill>
                <a:latin typeface="Times New Roman" pitchFamily="18" charset="0"/>
                <a:cs typeface="Times New Roman" pitchFamily="18" charset="0"/>
              </a:rPr>
              <a:t>CHƯƠNG TRÌNH 2018</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82290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lide Number Placeholder 49"/>
          <p:cNvSpPr txBox="1">
            <a:spLocks/>
          </p:cNvSpPr>
          <p:nvPr/>
        </p:nvSpPr>
        <p:spPr>
          <a:xfrm>
            <a:off x="2590800" y="4914901"/>
            <a:ext cx="2133600" cy="183356"/>
          </a:xfrm>
          <a:prstGeom prst="rect">
            <a:avLst/>
          </a:prstGeom>
        </p:spPr>
        <p:txBody>
          <a:bodyPr vert="horz" lIns="91440" tIns="45720" rIns="91440" bIns="45720" rtlCol="0" anchor="ctr"/>
          <a:lstStyle>
            <a:defPPr>
              <a:defRPr lang="en-US"/>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57453366-8C03-4EC7-B1C9-C918BA942EB0}" type="slidenum">
              <a:rPr lang="en-US" smtClean="0"/>
              <a:pPr>
                <a:defRPr/>
              </a:pPr>
              <a:t>18</a:t>
            </a:fld>
            <a:endParaRPr lang="en-US" dirty="0"/>
          </a:p>
        </p:txBody>
      </p:sp>
      <p:sp>
        <p:nvSpPr>
          <p:cNvPr id="11" name="Pentagon 10"/>
          <p:cNvSpPr/>
          <p:nvPr/>
        </p:nvSpPr>
        <p:spPr>
          <a:xfrm>
            <a:off x="609600" y="448541"/>
            <a:ext cx="3505200" cy="571500"/>
          </a:xfrm>
          <a:prstGeom prst="homePlate">
            <a:avLst/>
          </a:prstGeom>
          <a:solidFill>
            <a:srgbClr val="0000FF"/>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latin typeface="Times New Roman" pitchFamily="18" charset="0"/>
                <a:cs typeface="Times New Roman" pitchFamily="18" charset="0"/>
              </a:rPr>
              <a:t>CHƯƠNG TRÌNH</a:t>
            </a:r>
            <a:endParaRPr lang="en-US" sz="2800" b="1" dirty="0">
              <a:latin typeface="Times New Roman" pitchFamily="18" charset="0"/>
              <a:cs typeface="Times New Roman" pitchFamily="18" charset="0"/>
            </a:endParaRPr>
          </a:p>
        </p:txBody>
      </p:sp>
      <p:pic>
        <p:nvPicPr>
          <p:cNvPr id="6" name="Picture 1"/>
          <p:cNvPicPr>
            <a:picLocks noChangeAspect="1" noChangeArrowheads="1"/>
          </p:cNvPicPr>
          <p:nvPr/>
        </p:nvPicPr>
        <p:blipFill>
          <a:blip r:embed="rId2"/>
          <a:srcRect/>
          <a:stretch>
            <a:fillRect/>
          </a:stretch>
        </p:blipFill>
        <p:spPr bwMode="auto">
          <a:xfrm>
            <a:off x="1676400" y="1084802"/>
            <a:ext cx="6096000" cy="3391948"/>
          </a:xfrm>
          <a:prstGeom prst="rect">
            <a:avLst/>
          </a:prstGeom>
          <a:noFill/>
          <a:ln w="9525">
            <a:solidFill>
              <a:srgbClr val="000000"/>
            </a:solidFill>
            <a:miter lim="800000"/>
            <a:headEnd/>
            <a:tailEnd/>
          </a:ln>
        </p:spPr>
      </p:pic>
      <p:pic>
        <p:nvPicPr>
          <p:cNvPr id="7" name="Picture 1"/>
          <p:cNvPicPr>
            <a:picLocks noChangeAspect="1" noChangeArrowheads="1"/>
          </p:cNvPicPr>
          <p:nvPr/>
        </p:nvPicPr>
        <p:blipFill>
          <a:blip r:embed="rId3"/>
          <a:srcRect/>
          <a:stretch>
            <a:fillRect/>
          </a:stretch>
        </p:blipFill>
        <p:spPr bwMode="auto">
          <a:xfrm>
            <a:off x="3810000" y="1504950"/>
            <a:ext cx="687957" cy="621294"/>
          </a:xfrm>
          <a:prstGeom prst="rect">
            <a:avLst/>
          </a:prstGeom>
          <a:noFill/>
          <a:ln w="9525">
            <a:noFill/>
            <a:miter lim="800000"/>
            <a:headEnd/>
            <a:tailEnd/>
          </a:ln>
        </p:spPr>
      </p:pic>
      <p:pic>
        <p:nvPicPr>
          <p:cNvPr id="8" name="Picture 1"/>
          <p:cNvPicPr>
            <a:picLocks noChangeAspect="1" noChangeArrowheads="1"/>
          </p:cNvPicPr>
          <p:nvPr/>
        </p:nvPicPr>
        <p:blipFill>
          <a:blip r:embed="rId4"/>
          <a:srcRect/>
          <a:stretch>
            <a:fillRect/>
          </a:stretch>
        </p:blipFill>
        <p:spPr bwMode="auto">
          <a:xfrm>
            <a:off x="4643438" y="1515368"/>
            <a:ext cx="614362" cy="294382"/>
          </a:xfrm>
          <a:prstGeom prst="rect">
            <a:avLst/>
          </a:prstGeom>
          <a:noFill/>
          <a:ln w="9525">
            <a:noFill/>
            <a:miter lim="800000"/>
            <a:headEnd/>
            <a:tailEnd/>
          </a:ln>
        </p:spPr>
      </p:pic>
      <p:sp>
        <p:nvSpPr>
          <p:cNvPr id="9" name="TextBox 8"/>
          <p:cNvSpPr txBox="1"/>
          <p:nvPr/>
        </p:nvSpPr>
        <p:spPr>
          <a:xfrm>
            <a:off x="-11544" y="4889585"/>
            <a:ext cx="9155544" cy="307777"/>
          </a:xfrm>
          <a:prstGeom prst="rect">
            <a:avLst/>
          </a:prstGeom>
          <a:noFill/>
        </p:spPr>
        <p:txBody>
          <a:bodyPr wrap="square" rtlCol="0">
            <a:spAutoFit/>
          </a:bodyPr>
          <a:lstStyle/>
          <a:p>
            <a:pPr algn="r"/>
            <a:r>
              <a:rPr lang="en-US" sz="1400" b="1" dirty="0" err="1" smtClean="0">
                <a:solidFill>
                  <a:schemeClr val="bg1"/>
                </a:solidFill>
                <a:latin typeface="Times New Roman" pitchFamily="18" charset="0"/>
                <a:cs typeface="Times New Roman" pitchFamily="18" charset="0"/>
              </a:rPr>
              <a:t>Hội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nghị</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Triển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khai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Chương</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trình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Giáo</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dục</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Phổ</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thông</a:t>
            </a:r>
            <a:r>
              <a:rPr lang="en-US" sz="1400" b="1" dirty="0" smtClean="0">
                <a:solidFill>
                  <a:schemeClr val="bg1"/>
                </a:solidFill>
                <a:latin typeface="Times New Roman" pitchFamily="18" charset="0"/>
                <a:cs typeface="Times New Roman" pitchFamily="18" charset="0"/>
              </a:rPr>
              <a:t> 2018</a:t>
            </a:r>
            <a:endParaRPr lang="en-US" sz="1400" b="1" dirty="0">
              <a:solidFill>
                <a:schemeClr val="bg1"/>
              </a:solidFill>
              <a:latin typeface="Times New Roman" pitchFamily="18" charset="0"/>
              <a:cs typeface="Times New Roman" pitchFamily="18" charset="0"/>
            </a:endParaRPr>
          </a:p>
        </p:txBody>
      </p:sp>
      <p:sp>
        <p:nvSpPr>
          <p:cNvPr id="10" name="TextBox 9"/>
          <p:cNvSpPr txBox="1"/>
          <p:nvPr/>
        </p:nvSpPr>
        <p:spPr>
          <a:xfrm>
            <a:off x="4648200" y="7937"/>
            <a:ext cx="3886200" cy="461665"/>
          </a:xfrm>
          <a:prstGeom prst="rect">
            <a:avLst/>
          </a:prstGeom>
          <a:noFill/>
        </p:spPr>
        <p:txBody>
          <a:bodyPr wrap="square" rtlCol="0">
            <a:spAutoFit/>
          </a:bodyPr>
          <a:lstStyle/>
          <a:p>
            <a:pPr algn="r"/>
            <a:r>
              <a:rPr lang="en-US" sz="2400" b="1" dirty="0" smtClean="0">
                <a:solidFill>
                  <a:srgbClr val="FF0000"/>
                </a:solidFill>
                <a:latin typeface="Times New Roman" pitchFamily="18" charset="0"/>
                <a:cs typeface="Times New Roman" pitchFamily="18" charset="0"/>
              </a:rPr>
              <a:t>CHƯƠNG TRÌNH 2018</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822903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lide Number Placeholder 49"/>
          <p:cNvSpPr txBox="1">
            <a:spLocks/>
          </p:cNvSpPr>
          <p:nvPr/>
        </p:nvSpPr>
        <p:spPr>
          <a:xfrm>
            <a:off x="2590800" y="4914901"/>
            <a:ext cx="2133600" cy="183356"/>
          </a:xfrm>
          <a:prstGeom prst="rect">
            <a:avLst/>
          </a:prstGeom>
        </p:spPr>
        <p:txBody>
          <a:bodyPr vert="horz" lIns="91440" tIns="45720" rIns="91440" bIns="45720" rtlCol="0" anchor="ctr"/>
          <a:lstStyle>
            <a:defPPr>
              <a:defRPr lang="en-US"/>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57453366-8C03-4EC7-B1C9-C918BA942EB0}" type="slidenum">
              <a:rPr lang="en-US" smtClean="0"/>
              <a:pPr>
                <a:defRPr/>
              </a:pPr>
              <a:t>19</a:t>
            </a:fld>
            <a:endParaRPr lang="en-US" dirty="0"/>
          </a:p>
        </p:txBody>
      </p:sp>
      <p:sp>
        <p:nvSpPr>
          <p:cNvPr id="11" name="Pentagon 10"/>
          <p:cNvSpPr/>
          <p:nvPr/>
        </p:nvSpPr>
        <p:spPr>
          <a:xfrm>
            <a:off x="609600" y="448541"/>
            <a:ext cx="3505200" cy="571500"/>
          </a:xfrm>
          <a:prstGeom prst="homePlate">
            <a:avLst/>
          </a:prstGeom>
          <a:solidFill>
            <a:srgbClr val="0000FF"/>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latin typeface="Times New Roman" pitchFamily="18" charset="0"/>
                <a:cs typeface="Times New Roman" pitchFamily="18" charset="0"/>
              </a:rPr>
              <a:t>CHƯƠNG TRÌNH</a:t>
            </a:r>
            <a:endParaRPr lang="en-US" sz="2800" b="1" dirty="0">
              <a:latin typeface="Times New Roman" pitchFamily="18" charset="0"/>
              <a:cs typeface="Times New Roman" pitchFamily="18" charset="0"/>
            </a:endParaRPr>
          </a:p>
        </p:txBody>
      </p:sp>
      <p:pic>
        <p:nvPicPr>
          <p:cNvPr id="5" name="Picture 1"/>
          <p:cNvPicPr>
            <a:picLocks noChangeAspect="1" noChangeArrowheads="1"/>
          </p:cNvPicPr>
          <p:nvPr/>
        </p:nvPicPr>
        <p:blipFill>
          <a:blip r:embed="rId2"/>
          <a:srcRect/>
          <a:stretch>
            <a:fillRect/>
          </a:stretch>
        </p:blipFill>
        <p:spPr bwMode="auto">
          <a:xfrm>
            <a:off x="1371601" y="1047751"/>
            <a:ext cx="6019800" cy="3428999"/>
          </a:xfrm>
          <a:prstGeom prst="rect">
            <a:avLst/>
          </a:prstGeom>
          <a:noFill/>
          <a:ln w="9525">
            <a:solidFill>
              <a:srgbClr val="000000"/>
            </a:solidFill>
            <a:miter lim="800000"/>
            <a:headEnd/>
            <a:tailEnd/>
          </a:ln>
        </p:spPr>
      </p:pic>
      <p:pic>
        <p:nvPicPr>
          <p:cNvPr id="6" name="Picture 1"/>
          <p:cNvPicPr>
            <a:picLocks noChangeAspect="1" noChangeArrowheads="1"/>
          </p:cNvPicPr>
          <p:nvPr/>
        </p:nvPicPr>
        <p:blipFill>
          <a:blip r:embed="rId3"/>
          <a:srcRect/>
          <a:stretch>
            <a:fillRect/>
          </a:stretch>
        </p:blipFill>
        <p:spPr bwMode="auto">
          <a:xfrm>
            <a:off x="2438400" y="1123950"/>
            <a:ext cx="1198842" cy="1082675"/>
          </a:xfrm>
          <a:prstGeom prst="rect">
            <a:avLst/>
          </a:prstGeom>
          <a:noFill/>
          <a:ln w="9525">
            <a:noFill/>
            <a:miter lim="800000"/>
            <a:headEnd/>
            <a:tailEnd/>
          </a:ln>
        </p:spPr>
      </p:pic>
      <p:pic>
        <p:nvPicPr>
          <p:cNvPr id="7" name="Picture 1"/>
          <p:cNvPicPr>
            <a:picLocks noChangeAspect="1" noChangeArrowheads="1"/>
          </p:cNvPicPr>
          <p:nvPr/>
        </p:nvPicPr>
        <p:blipFill>
          <a:blip r:embed="rId4"/>
          <a:srcRect/>
          <a:stretch>
            <a:fillRect/>
          </a:stretch>
        </p:blipFill>
        <p:spPr bwMode="auto">
          <a:xfrm>
            <a:off x="3730006" y="1123950"/>
            <a:ext cx="1070594" cy="512993"/>
          </a:xfrm>
          <a:prstGeom prst="rect">
            <a:avLst/>
          </a:prstGeom>
          <a:noFill/>
          <a:ln w="9525">
            <a:noFill/>
            <a:miter lim="800000"/>
            <a:headEnd/>
            <a:tailEnd/>
          </a:ln>
        </p:spPr>
      </p:pic>
      <p:sp>
        <p:nvSpPr>
          <p:cNvPr id="8" name="TextBox 7"/>
          <p:cNvSpPr txBox="1"/>
          <p:nvPr/>
        </p:nvSpPr>
        <p:spPr>
          <a:xfrm>
            <a:off x="-11544" y="4889585"/>
            <a:ext cx="9155544" cy="307777"/>
          </a:xfrm>
          <a:prstGeom prst="rect">
            <a:avLst/>
          </a:prstGeom>
          <a:noFill/>
        </p:spPr>
        <p:txBody>
          <a:bodyPr wrap="square" rtlCol="0">
            <a:spAutoFit/>
          </a:bodyPr>
          <a:lstStyle/>
          <a:p>
            <a:pPr algn="r"/>
            <a:r>
              <a:rPr lang="en-US" sz="1400" b="1" dirty="0" err="1" smtClean="0">
                <a:solidFill>
                  <a:schemeClr val="bg1"/>
                </a:solidFill>
                <a:latin typeface="Times New Roman" pitchFamily="18" charset="0"/>
                <a:cs typeface="Times New Roman" pitchFamily="18" charset="0"/>
              </a:rPr>
              <a:t>Hội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nghị</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Triển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khai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Chương</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trình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Giáo</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dục</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Phổ</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thông</a:t>
            </a:r>
            <a:r>
              <a:rPr lang="en-US" sz="1400" b="1" dirty="0" smtClean="0">
                <a:solidFill>
                  <a:schemeClr val="bg1"/>
                </a:solidFill>
                <a:latin typeface="Times New Roman" pitchFamily="18" charset="0"/>
                <a:cs typeface="Times New Roman" pitchFamily="18" charset="0"/>
              </a:rPr>
              <a:t> 2018</a:t>
            </a:r>
            <a:endParaRPr lang="en-US" sz="1400" b="1" dirty="0">
              <a:solidFill>
                <a:schemeClr val="bg1"/>
              </a:solidFill>
              <a:latin typeface="Times New Roman" pitchFamily="18" charset="0"/>
              <a:cs typeface="Times New Roman" pitchFamily="18" charset="0"/>
            </a:endParaRPr>
          </a:p>
        </p:txBody>
      </p:sp>
      <p:sp>
        <p:nvSpPr>
          <p:cNvPr id="9" name="TextBox 8"/>
          <p:cNvSpPr txBox="1"/>
          <p:nvPr/>
        </p:nvSpPr>
        <p:spPr>
          <a:xfrm>
            <a:off x="4648200" y="7937"/>
            <a:ext cx="3886200" cy="461665"/>
          </a:xfrm>
          <a:prstGeom prst="rect">
            <a:avLst/>
          </a:prstGeom>
          <a:noFill/>
        </p:spPr>
        <p:txBody>
          <a:bodyPr wrap="square" rtlCol="0">
            <a:spAutoFit/>
          </a:bodyPr>
          <a:lstStyle/>
          <a:p>
            <a:pPr algn="r"/>
            <a:r>
              <a:rPr lang="en-US" sz="2400" b="1" dirty="0" smtClean="0">
                <a:solidFill>
                  <a:srgbClr val="FF0000"/>
                </a:solidFill>
                <a:latin typeface="Times New Roman" pitchFamily="18" charset="0"/>
                <a:cs typeface="Times New Roman" pitchFamily="18" charset="0"/>
              </a:rPr>
              <a:t>CHƯƠNG TRÌNH 2018</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822903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ctrTitle"/>
          </p:nvPr>
        </p:nvSpPr>
        <p:spPr>
          <a:xfrm>
            <a:off x="1295400" y="611850"/>
            <a:ext cx="6488400" cy="1159800"/>
          </a:xfrm>
          <a:prstGeom prst="rect">
            <a:avLst/>
          </a:prstGeom>
        </p:spPr>
        <p:txBody>
          <a:bodyPr lIns="107269" tIns="107269" rIns="107269" bIns="107269" anchor="ctr" anchorCtr="0">
            <a:noAutofit/>
          </a:bodyPr>
          <a:lstStyle/>
          <a:p>
            <a:pPr algn="ctr"/>
            <a:r>
              <a:rPr lang="en-US" sz="2400" dirty="0">
                <a:solidFill>
                  <a:schemeClr val="tx1"/>
                </a:solidFill>
                <a:latin typeface="Times New Roman" pitchFamily="18" charset="0"/>
                <a:cs typeface="Times New Roman" pitchFamily="18" charset="0"/>
              </a:rPr>
              <a:t>ỦY BAN NHÂN DÂN QUẬN </a:t>
            </a:r>
            <a:r>
              <a:rPr lang="en-US" sz="2400" dirty="0" smtClean="0">
                <a:solidFill>
                  <a:schemeClr val="tx1"/>
                </a:solidFill>
                <a:latin typeface="Times New Roman" pitchFamily="18" charset="0"/>
                <a:cs typeface="Times New Roman" pitchFamily="18" charset="0"/>
              </a:rPr>
              <a:t>3</a:t>
            </a:r>
            <a:r>
              <a:rPr lang="en-US" sz="2400" b="1" dirty="0" smtClean="0">
                <a:solidFill>
                  <a:schemeClr val="tx1"/>
                </a:solidFill>
                <a:latin typeface="Times New Roman" pitchFamily="18" charset="0"/>
                <a:cs typeface="Times New Roman" pitchFamily="18" charset="0"/>
              </a:rPr>
              <a:t/>
            </a:r>
            <a:br>
              <a:rPr lang="en-US" sz="2400" b="1" dirty="0" smtClean="0">
                <a:solidFill>
                  <a:schemeClr val="tx1"/>
                </a:solidFill>
                <a:latin typeface="Times New Roman" pitchFamily="18" charset="0"/>
                <a:cs typeface="Times New Roman" pitchFamily="18" charset="0"/>
              </a:rPr>
            </a:br>
            <a:r>
              <a:rPr lang="en-US" sz="2400" b="1" dirty="0" smtClean="0">
                <a:solidFill>
                  <a:schemeClr val="tx1"/>
                </a:solidFill>
                <a:latin typeface="Times New Roman" pitchFamily="18" charset="0"/>
                <a:cs typeface="Times New Roman" pitchFamily="18" charset="0"/>
              </a:rPr>
              <a:t>PHÒNG GIÁO DỤC VÀ ĐÀO TẠO</a:t>
            </a:r>
            <a:r>
              <a:rPr lang="en-US" sz="2400" b="1" dirty="0">
                <a:solidFill>
                  <a:schemeClr val="tx1"/>
                </a:solidFill>
                <a:latin typeface="Times New Roman" pitchFamily="18" charset="0"/>
                <a:cs typeface="Times New Roman" pitchFamily="18" charset="0"/>
              </a:rPr>
              <a:t/>
            </a:r>
            <a:br>
              <a:rPr lang="en-US" sz="2400" b="1" dirty="0">
                <a:solidFill>
                  <a:schemeClr val="tx1"/>
                </a:solidFill>
                <a:latin typeface="Times New Roman" pitchFamily="18" charset="0"/>
                <a:cs typeface="Times New Roman" pitchFamily="18" charset="0"/>
              </a:rPr>
            </a:br>
            <a:endParaRPr lang="en" sz="2300" b="1" dirty="0">
              <a:solidFill>
                <a:schemeClr val="tx1"/>
              </a:solidFill>
              <a:latin typeface="Times New Roman" pitchFamily="18" charset="0"/>
              <a:cs typeface="Times New Roman" pitchFamily="18" charset="0"/>
            </a:endParaRPr>
          </a:p>
        </p:txBody>
      </p:sp>
      <p:cxnSp>
        <p:nvCxnSpPr>
          <p:cNvPr id="3" name="Straight Connector 2"/>
          <p:cNvCxnSpPr/>
          <p:nvPr/>
        </p:nvCxnSpPr>
        <p:spPr>
          <a:xfrm>
            <a:off x="2743200" y="1428750"/>
            <a:ext cx="3733800" cy="0"/>
          </a:xfrm>
          <a:prstGeom prst="line">
            <a:avLst/>
          </a:prstGeom>
        </p:spPr>
        <p:style>
          <a:lnRef idx="1">
            <a:schemeClr val="dk1"/>
          </a:lnRef>
          <a:fillRef idx="0">
            <a:schemeClr val="dk1"/>
          </a:fillRef>
          <a:effectRef idx="0">
            <a:schemeClr val="dk1"/>
          </a:effectRef>
          <a:fontRef idx="minor">
            <a:schemeClr val="tx1"/>
          </a:fontRef>
        </p:style>
      </p:cxnSp>
      <p:sp>
        <p:nvSpPr>
          <p:cNvPr id="4" name="TextBox 3"/>
          <p:cNvSpPr txBox="1"/>
          <p:nvPr/>
        </p:nvSpPr>
        <p:spPr>
          <a:xfrm>
            <a:off x="685800" y="1733550"/>
            <a:ext cx="7696200" cy="2262770"/>
          </a:xfrm>
          <a:prstGeom prst="rect">
            <a:avLst/>
          </a:prstGeom>
          <a:noFill/>
        </p:spPr>
        <p:txBody>
          <a:bodyPr wrap="square" lIns="107287" tIns="53643" rIns="107287" bIns="53643" rtlCol="0">
            <a:spAutoFit/>
          </a:bodyPr>
          <a:lstStyle/>
          <a:p>
            <a:pPr marL="342900" indent="-342900" algn="ctr" defTabSz="457200" eaLnBrk="1" hangingPunct="1"/>
            <a:r>
              <a:rPr lang="en-US" sz="2800" b="1" dirty="0" smtClean="0">
                <a:solidFill>
                  <a:srgbClr val="FF0000"/>
                </a:solidFill>
                <a:latin typeface="Times New Roman" pitchFamily="18" charset="0"/>
                <a:cs typeface="Times New Roman" pitchFamily="18" charset="0"/>
              </a:rPr>
              <a:t>BÁO CÁO</a:t>
            </a:r>
          </a:p>
          <a:p>
            <a:pPr marL="342900" indent="-342900" algn="ctr" defTabSz="457200" eaLnBrk="1" hangingPunct="1"/>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altLang="en-US" sz="2000" b="1" dirty="0">
                <a:solidFill>
                  <a:srgbClr val="2514FC"/>
                </a:solidFill>
                <a:latin typeface="Times New Roman" pitchFamily="18" charset="0"/>
                <a:cs typeface="Times New Roman" pitchFamily="18" charset="0"/>
              </a:rPr>
              <a:t>TRIỂN KHAI CH</a:t>
            </a:r>
            <a:r>
              <a:rPr lang="vi-VN" altLang="en-US" sz="2000" b="1" dirty="0">
                <a:solidFill>
                  <a:srgbClr val="2514FC"/>
                </a:solidFill>
                <a:latin typeface="Times New Roman" pitchFamily="18" charset="0"/>
                <a:cs typeface="Times New Roman" pitchFamily="18" charset="0"/>
              </a:rPr>
              <a:t>Ư</a:t>
            </a:r>
            <a:r>
              <a:rPr lang="en-US" altLang="en-US" sz="2000" b="1" dirty="0">
                <a:solidFill>
                  <a:srgbClr val="2514FC"/>
                </a:solidFill>
                <a:latin typeface="Times New Roman" pitchFamily="18" charset="0"/>
                <a:cs typeface="Times New Roman" pitchFamily="18" charset="0"/>
              </a:rPr>
              <a:t>ƠNG TRÌNH GIÁO DỤC PHỔ THÔNG </a:t>
            </a:r>
          </a:p>
          <a:p>
            <a:pPr marL="342900" indent="-342900" algn="ctr" defTabSz="457200" eaLnBrk="1" hangingPunct="1"/>
            <a:r>
              <a:rPr lang="en-US" altLang="en-US" sz="2000" b="1" dirty="0" smtClean="0">
                <a:solidFill>
                  <a:srgbClr val="2514FC"/>
                </a:solidFill>
                <a:latin typeface="Times New Roman" pitchFamily="18" charset="0"/>
                <a:cs typeface="Times New Roman" pitchFamily="18" charset="0"/>
              </a:rPr>
              <a:t>CẤP </a:t>
            </a:r>
            <a:r>
              <a:rPr lang="en-US" altLang="en-US" sz="2000" b="1" dirty="0">
                <a:solidFill>
                  <a:srgbClr val="2514FC"/>
                </a:solidFill>
                <a:latin typeface="Times New Roman" pitchFamily="18" charset="0"/>
                <a:cs typeface="Times New Roman" pitchFamily="18" charset="0"/>
              </a:rPr>
              <a:t>TIỂU HỌC</a:t>
            </a:r>
            <a:endParaRPr lang="en-US" sz="2000" dirty="0" smtClean="0">
              <a:latin typeface="Times New Roman" pitchFamily="18" charset="0"/>
              <a:cs typeface="Times New Roman" pitchFamily="18" charset="0"/>
            </a:endParaRPr>
          </a:p>
          <a:p>
            <a:pPr algn="ctr"/>
            <a:endParaRPr lang="en-US" sz="2400" b="1" dirty="0" smtClean="0">
              <a:latin typeface="Times New Roman" pitchFamily="18" charset="0"/>
              <a:cs typeface="Times New Roman" pitchFamily="18" charset="0"/>
            </a:endParaRPr>
          </a:p>
          <a:p>
            <a:pPr algn="ctr"/>
            <a:endParaRPr lang="en-US" sz="2400" b="1" dirty="0">
              <a:latin typeface="Times New Roman" pitchFamily="18" charset="0"/>
              <a:cs typeface="Times New Roman" pitchFamily="18" charset="0"/>
            </a:endParaRPr>
          </a:p>
        </p:txBody>
      </p:sp>
      <p:sp>
        <p:nvSpPr>
          <p:cNvPr id="5" name="TextBox 4"/>
          <p:cNvSpPr txBox="1"/>
          <p:nvPr/>
        </p:nvSpPr>
        <p:spPr>
          <a:xfrm>
            <a:off x="2133600" y="3909596"/>
            <a:ext cx="4800600" cy="338554"/>
          </a:xfrm>
          <a:prstGeom prst="rect">
            <a:avLst/>
          </a:prstGeom>
          <a:noFill/>
        </p:spPr>
        <p:txBody>
          <a:bodyPr wrap="square" rtlCol="0">
            <a:spAutoFit/>
          </a:bodyPr>
          <a:lstStyle/>
          <a:p>
            <a:pPr algn="ctr"/>
            <a:r>
              <a:rPr lang="en-US" i="1" dirty="0" err="1" smtClean="0">
                <a:latin typeface="Times New Roman" pitchFamily="18" charset="0"/>
                <a:cs typeface="Times New Roman" pitchFamily="18" charset="0"/>
              </a:rPr>
              <a:t>Quận</a:t>
            </a:r>
            <a:r>
              <a:rPr lang="en-US" i="1" dirty="0" smtClean="0">
                <a:latin typeface="Times New Roman" pitchFamily="18" charset="0"/>
                <a:cs typeface="Times New Roman" pitchFamily="18" charset="0"/>
              </a:rPr>
              <a:t> 3, </a:t>
            </a:r>
            <a:r>
              <a:rPr lang="en-US" i="1" dirty="0" err="1" smtClean="0">
                <a:latin typeface="Times New Roman" pitchFamily="18" charset="0"/>
                <a:cs typeface="Times New Roman" pitchFamily="18" charset="0"/>
              </a:rPr>
              <a:t>ngày</a:t>
            </a:r>
            <a:r>
              <a:rPr lang="en-US" i="1" dirty="0" smtClean="0">
                <a:latin typeface="Times New Roman" pitchFamily="18" charset="0"/>
                <a:cs typeface="Times New Roman" pitchFamily="18" charset="0"/>
              </a:rPr>
              <a:t> 07 </a:t>
            </a:r>
            <a:r>
              <a:rPr lang="en-US" i="1" dirty="0" err="1" smtClean="0">
                <a:latin typeface="Times New Roman" pitchFamily="18" charset="0"/>
                <a:cs typeface="Times New Roman" pitchFamily="18" charset="0"/>
              </a:rPr>
              <a:t>tháng</a:t>
            </a:r>
            <a:r>
              <a:rPr lang="en-US" i="1"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8 </a:t>
            </a:r>
            <a:r>
              <a:rPr lang="en-US" i="1" dirty="0" err="1" smtClean="0">
                <a:latin typeface="Times New Roman" pitchFamily="18" charset="0"/>
                <a:cs typeface="Times New Roman" pitchFamily="18" charset="0"/>
              </a:rPr>
              <a:t>năm</a:t>
            </a:r>
            <a:r>
              <a:rPr lang="en-US" i="1"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2020</a:t>
            </a:r>
            <a:endParaRPr lang="en-US" i="1" dirty="0">
              <a:latin typeface="Times New Roman" pitchFamily="18" charset="0"/>
              <a:cs typeface="Times New Roman" pitchFamily="18" charset="0"/>
            </a:endParaRPr>
          </a:p>
        </p:txBody>
      </p:sp>
      <p:sp>
        <p:nvSpPr>
          <p:cNvPr id="10" name="TextBox 9"/>
          <p:cNvSpPr txBox="1"/>
          <p:nvPr/>
        </p:nvSpPr>
        <p:spPr>
          <a:xfrm>
            <a:off x="-11544" y="4889585"/>
            <a:ext cx="9155544" cy="307777"/>
          </a:xfrm>
          <a:prstGeom prst="rect">
            <a:avLst/>
          </a:prstGeom>
          <a:noFill/>
        </p:spPr>
        <p:txBody>
          <a:bodyPr wrap="square" rtlCol="0">
            <a:spAutoFit/>
          </a:bodyPr>
          <a:lstStyle/>
          <a:p>
            <a:pPr algn="r"/>
            <a:r>
              <a:rPr lang="en-US" sz="1400" b="1" dirty="0" err="1" smtClean="0">
                <a:solidFill>
                  <a:schemeClr val="bg1"/>
                </a:solidFill>
                <a:latin typeface="Times New Roman" pitchFamily="18" charset="0"/>
                <a:cs typeface="Times New Roman" pitchFamily="18" charset="0"/>
              </a:rPr>
              <a:t>Hội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nghị</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Triển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khai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Chương</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trình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Giáo</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dục</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Phổ</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thông</a:t>
            </a:r>
            <a:r>
              <a:rPr lang="en-US" sz="1400" b="1" dirty="0" smtClean="0">
                <a:solidFill>
                  <a:schemeClr val="bg1"/>
                </a:solidFill>
                <a:latin typeface="Times New Roman" pitchFamily="18" charset="0"/>
                <a:cs typeface="Times New Roman" pitchFamily="18" charset="0"/>
              </a:rPr>
              <a:t> 2018</a:t>
            </a:r>
            <a:endParaRPr lang="en-US" sz="1400" b="1" dirty="0">
              <a:solidFill>
                <a:schemeClr val="bg1"/>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lide Number Placeholder 49"/>
          <p:cNvSpPr txBox="1">
            <a:spLocks/>
          </p:cNvSpPr>
          <p:nvPr/>
        </p:nvSpPr>
        <p:spPr>
          <a:xfrm>
            <a:off x="2590800" y="4914901"/>
            <a:ext cx="2133600" cy="183356"/>
          </a:xfrm>
          <a:prstGeom prst="rect">
            <a:avLst/>
          </a:prstGeom>
        </p:spPr>
        <p:txBody>
          <a:bodyPr vert="horz" lIns="91440" tIns="45720" rIns="91440" bIns="45720" rtlCol="0" anchor="ctr"/>
          <a:lstStyle>
            <a:defPPr>
              <a:defRPr lang="en-US"/>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57453366-8C03-4EC7-B1C9-C918BA942EB0}" type="slidenum">
              <a:rPr lang="en-US" smtClean="0"/>
              <a:pPr>
                <a:defRPr/>
              </a:pPr>
              <a:t>20</a:t>
            </a:fld>
            <a:endParaRPr lang="en-US" dirty="0"/>
          </a:p>
        </p:txBody>
      </p:sp>
      <p:sp>
        <p:nvSpPr>
          <p:cNvPr id="11" name="Pentagon 10"/>
          <p:cNvSpPr/>
          <p:nvPr/>
        </p:nvSpPr>
        <p:spPr>
          <a:xfrm>
            <a:off x="609600" y="448541"/>
            <a:ext cx="3505200" cy="571500"/>
          </a:xfrm>
          <a:prstGeom prst="homePlate">
            <a:avLst/>
          </a:prstGeom>
          <a:solidFill>
            <a:srgbClr val="0000FF"/>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latin typeface="Times New Roman" pitchFamily="18" charset="0"/>
                <a:cs typeface="Times New Roman" pitchFamily="18" charset="0"/>
              </a:rPr>
              <a:t>ĐIỂM MỚI</a:t>
            </a:r>
            <a:endParaRPr lang="en-US" sz="2800" b="1" dirty="0">
              <a:latin typeface="Times New Roman" pitchFamily="18" charset="0"/>
              <a:cs typeface="Times New Roman" pitchFamily="18" charset="0"/>
            </a:endParaRPr>
          </a:p>
        </p:txBody>
      </p:sp>
      <p:sp>
        <p:nvSpPr>
          <p:cNvPr id="5" name="Text Box 2"/>
          <p:cNvSpPr txBox="1">
            <a:spLocks noChangeArrowheads="1"/>
          </p:cNvSpPr>
          <p:nvPr/>
        </p:nvSpPr>
        <p:spPr bwMode="auto">
          <a:xfrm>
            <a:off x="838201" y="1276350"/>
            <a:ext cx="6553200" cy="2585323"/>
          </a:xfrm>
          <a:prstGeom prst="rect">
            <a:avLst/>
          </a:prstGeom>
          <a:noFill/>
          <a:ln w="57150" algn="ctr">
            <a:noFill/>
            <a:miter lim="800000"/>
            <a:headEnd/>
            <a:tailEnd/>
          </a:ln>
          <a:effectLst/>
        </p:spPr>
        <p:txBody>
          <a:bodyPr wrap="square">
            <a:spAutoFit/>
          </a:bodyPr>
          <a:lstStyle/>
          <a:p>
            <a:pPr marL="457200" indent="-457200" algn="just">
              <a:buFont typeface="+mj-lt"/>
              <a:buAutoNum type="arabicPeriod"/>
            </a:pPr>
            <a:r>
              <a:rPr lang="en-US" altLang="en-US" sz="1800" smtClean="0">
                <a:latin typeface="Times New Roman" pitchFamily="18" charset="0"/>
                <a:cs typeface="Times New Roman" pitchFamily="18" charset="0"/>
              </a:rPr>
              <a:t>Đ</a:t>
            </a:r>
            <a:r>
              <a:rPr lang="vi-VN" altLang="en-US" sz="1800">
                <a:latin typeface="Times New Roman" pitchFamily="18" charset="0"/>
                <a:cs typeface="Times New Roman" pitchFamily="18" charset="0"/>
              </a:rPr>
              <a:t>ịnh hướng </a:t>
            </a:r>
            <a:r>
              <a:rPr lang="vi-VN" altLang="en-US" sz="1800" smtClean="0">
                <a:latin typeface="Times New Roman" pitchFamily="18" charset="0"/>
                <a:cs typeface="Times New Roman" pitchFamily="18" charset="0"/>
              </a:rPr>
              <a:t>chung</a:t>
            </a:r>
            <a:r>
              <a:rPr lang="en-US" altLang="en-US" sz="1800" smtClean="0">
                <a:latin typeface="Times New Roman" pitchFamily="18" charset="0"/>
                <a:cs typeface="Times New Roman" pitchFamily="18" charset="0"/>
              </a:rPr>
              <a:t> </a:t>
            </a:r>
            <a:r>
              <a:rPr lang="en-US" altLang="en-US" sz="1800" smtClean="0">
                <a:latin typeface="Times New Roman" pitchFamily="18" charset="0"/>
                <a:cs typeface="Times New Roman" pitchFamily="18" charset="0"/>
                <a:sym typeface="Wingdings" pitchFamily="2" charset="2"/>
              </a:rPr>
              <a:t> </a:t>
            </a:r>
            <a:r>
              <a:rPr lang="vi-VN" altLang="en-US" sz="1800" b="1" smtClean="0">
                <a:solidFill>
                  <a:srgbClr val="FF0000"/>
                </a:solidFill>
                <a:latin typeface="Times New Roman" pitchFamily="18" charset="0"/>
                <a:cs typeface="Times New Roman" pitchFamily="18" charset="0"/>
              </a:rPr>
              <a:t>phát </a:t>
            </a:r>
            <a:r>
              <a:rPr lang="vi-VN" altLang="en-US" sz="1800" b="1">
                <a:solidFill>
                  <a:srgbClr val="FF0000"/>
                </a:solidFill>
                <a:latin typeface="Times New Roman" pitchFamily="18" charset="0"/>
                <a:cs typeface="Times New Roman" pitchFamily="18" charset="0"/>
              </a:rPr>
              <a:t>triển phẩm chất, năng lực </a:t>
            </a:r>
            <a:r>
              <a:rPr lang="vi-VN" altLang="en-US" sz="1800" b="1">
                <a:solidFill>
                  <a:schemeClr val="tx1"/>
                </a:solidFill>
                <a:latin typeface="Times New Roman" pitchFamily="18" charset="0"/>
                <a:cs typeface="Times New Roman" pitchFamily="18" charset="0"/>
              </a:rPr>
              <a:t>của </a:t>
            </a:r>
            <a:r>
              <a:rPr lang="en-US" altLang="en-US" sz="1800" b="1" smtClean="0">
                <a:solidFill>
                  <a:schemeClr val="tx1"/>
                </a:solidFill>
                <a:latin typeface="Times New Roman" pitchFamily="18" charset="0"/>
                <a:cs typeface="Times New Roman" pitchFamily="18" charset="0"/>
              </a:rPr>
              <a:t>học sinh</a:t>
            </a:r>
            <a:r>
              <a:rPr lang="en-US" altLang="en-US" sz="1800" smtClean="0">
                <a:solidFill>
                  <a:schemeClr val="tx1"/>
                </a:solidFill>
                <a:latin typeface="Times New Roman" pitchFamily="18" charset="0"/>
                <a:cs typeface="Times New Roman" pitchFamily="18" charset="0"/>
              </a:rPr>
              <a:t>.</a:t>
            </a:r>
            <a:r>
              <a:rPr lang="vi-VN" altLang="en-US" sz="1800" smtClean="0">
                <a:solidFill>
                  <a:schemeClr val="tx1"/>
                </a:solidFill>
                <a:latin typeface="Times New Roman" pitchFamily="18" charset="0"/>
                <a:cs typeface="Times New Roman" pitchFamily="18" charset="0"/>
              </a:rPr>
              <a:t> </a:t>
            </a:r>
            <a:endParaRPr lang="en-US" altLang="en-US" sz="1800">
              <a:solidFill>
                <a:schemeClr val="tx1"/>
              </a:solidFill>
              <a:latin typeface="Times New Roman" pitchFamily="18" charset="0"/>
              <a:cs typeface="Times New Roman" pitchFamily="18" charset="0"/>
            </a:endParaRPr>
          </a:p>
          <a:p>
            <a:pPr marL="457200" indent="-457200" algn="just">
              <a:buFont typeface="+mj-lt"/>
              <a:buAutoNum type="arabicPeriod"/>
            </a:pPr>
            <a:r>
              <a:rPr lang="en-US" altLang="en-US" sz="1800" b="1" smtClean="0">
                <a:solidFill>
                  <a:srgbClr val="FF0000"/>
                </a:solidFill>
                <a:latin typeface="Times New Roman" pitchFamily="18" charset="0"/>
                <a:cs typeface="Times New Roman" pitchFamily="18" charset="0"/>
              </a:rPr>
              <a:t>Ch</a:t>
            </a:r>
            <a:r>
              <a:rPr lang="vi-VN" altLang="en-US" sz="1800" b="1" smtClean="0">
                <a:solidFill>
                  <a:srgbClr val="FF0000"/>
                </a:solidFill>
                <a:latin typeface="Times New Roman" pitchFamily="18" charset="0"/>
                <a:cs typeface="Times New Roman" pitchFamily="18" charset="0"/>
              </a:rPr>
              <a:t>ương </a:t>
            </a:r>
            <a:r>
              <a:rPr lang="vi-VN" altLang="en-US" sz="1800" b="1">
                <a:solidFill>
                  <a:srgbClr val="FF0000"/>
                </a:solidFill>
                <a:latin typeface="Times New Roman" pitchFamily="18" charset="0"/>
                <a:cs typeface="Times New Roman" pitchFamily="18" charset="0"/>
              </a:rPr>
              <a:t>trình </a:t>
            </a:r>
            <a:r>
              <a:rPr lang="vi-VN" altLang="en-US" sz="1800" b="1" smtClean="0">
                <a:solidFill>
                  <a:srgbClr val="FF0000"/>
                </a:solidFill>
                <a:latin typeface="Times New Roman" pitchFamily="18" charset="0"/>
                <a:cs typeface="Times New Roman" pitchFamily="18" charset="0"/>
              </a:rPr>
              <a:t>mở</a:t>
            </a:r>
            <a:r>
              <a:rPr lang="en-US" altLang="en-US" sz="1800" smtClean="0">
                <a:latin typeface="Times New Roman" pitchFamily="18" charset="0"/>
                <a:cs typeface="Times New Roman" pitchFamily="18" charset="0"/>
              </a:rPr>
              <a:t> </a:t>
            </a:r>
            <a:r>
              <a:rPr lang="en-US" altLang="en-US" sz="1800" smtClean="0">
                <a:latin typeface="Times New Roman" pitchFamily="18" charset="0"/>
                <a:cs typeface="Times New Roman" pitchFamily="18" charset="0"/>
                <a:sym typeface="Wingdings" pitchFamily="2" charset="2"/>
              </a:rPr>
              <a:t> </a:t>
            </a:r>
            <a:r>
              <a:rPr lang="vi-VN" altLang="en-US" sz="1800" smtClean="0">
                <a:latin typeface="Times New Roman" pitchFamily="18" charset="0"/>
                <a:cs typeface="Times New Roman" pitchFamily="18" charset="0"/>
              </a:rPr>
              <a:t>địa </a:t>
            </a:r>
            <a:r>
              <a:rPr lang="vi-VN" altLang="en-US" sz="1800">
                <a:latin typeface="Times New Roman" pitchFamily="18" charset="0"/>
                <a:cs typeface="Times New Roman" pitchFamily="18" charset="0"/>
              </a:rPr>
              <a:t>phương, nhà trường, giáo viên có nhiều quyền và trách nhiệm hơn trong quá trình phát triển, triển khai chương trình giáo dục cho phù hợp với nhu cầu và điều kiện thực </a:t>
            </a:r>
            <a:r>
              <a:rPr lang="vi-VN" altLang="en-US" sz="1800" smtClean="0">
                <a:latin typeface="Times New Roman" pitchFamily="18" charset="0"/>
                <a:cs typeface="Times New Roman" pitchFamily="18" charset="0"/>
              </a:rPr>
              <a:t>tiễn</a:t>
            </a:r>
            <a:r>
              <a:rPr lang="en-US" altLang="en-US" sz="1800" smtClean="0">
                <a:latin typeface="Times New Roman" pitchFamily="18" charset="0"/>
                <a:cs typeface="Times New Roman" pitchFamily="18" charset="0"/>
              </a:rPr>
              <a:t>.</a:t>
            </a:r>
            <a:endParaRPr lang="en-US" altLang="en-US" sz="1800">
              <a:latin typeface="Times New Roman" pitchFamily="18" charset="0"/>
              <a:cs typeface="Times New Roman" pitchFamily="18" charset="0"/>
            </a:endParaRPr>
          </a:p>
          <a:p>
            <a:pPr marL="457200" indent="-457200" algn="just">
              <a:buFont typeface="+mj-lt"/>
              <a:buAutoNum type="arabicPeriod"/>
            </a:pPr>
            <a:r>
              <a:rPr lang="en-US" altLang="en-US" sz="1800" b="1" smtClean="0">
                <a:solidFill>
                  <a:srgbClr val="FF0000"/>
                </a:solidFill>
                <a:latin typeface="Times New Roman" pitchFamily="18" charset="0"/>
                <a:cs typeface="Times New Roman" pitchFamily="18" charset="0"/>
              </a:rPr>
              <a:t>Dạ</a:t>
            </a:r>
            <a:r>
              <a:rPr lang="vi-VN" altLang="en-US" sz="1800" b="1" smtClean="0">
                <a:solidFill>
                  <a:srgbClr val="FF0000"/>
                </a:solidFill>
                <a:latin typeface="Times New Roman" pitchFamily="18" charset="0"/>
                <a:cs typeface="Times New Roman" pitchFamily="18" charset="0"/>
              </a:rPr>
              <a:t>y </a:t>
            </a:r>
            <a:r>
              <a:rPr lang="vi-VN" altLang="en-US" sz="1800" b="1">
                <a:solidFill>
                  <a:srgbClr val="FF0000"/>
                </a:solidFill>
                <a:latin typeface="Times New Roman" pitchFamily="18" charset="0"/>
                <a:cs typeface="Times New Roman" pitchFamily="18" charset="0"/>
              </a:rPr>
              <a:t>học 2 buổi/ngày</a:t>
            </a:r>
            <a:r>
              <a:rPr lang="vi-VN" altLang="en-US" sz="1800">
                <a:latin typeface="Times New Roman" pitchFamily="18" charset="0"/>
                <a:cs typeface="Times New Roman" pitchFamily="18" charset="0"/>
              </a:rPr>
              <a:t>, mỗi ngày bố trí không quá 7 tiết học, mỗi tiết 35 phút. </a:t>
            </a:r>
            <a:endParaRPr lang="en-US" altLang="en-US" sz="1800">
              <a:latin typeface="Times New Roman" pitchFamily="18" charset="0"/>
              <a:cs typeface="Times New Roman" pitchFamily="18" charset="0"/>
            </a:endParaRPr>
          </a:p>
          <a:p>
            <a:pPr marL="457200" indent="-457200" algn="just">
              <a:buFont typeface="+mj-lt"/>
              <a:buAutoNum type="arabicPeriod"/>
            </a:pPr>
            <a:r>
              <a:rPr lang="en-US" altLang="en-US" sz="1800" smtClean="0">
                <a:latin typeface="Times New Roman" pitchFamily="18" charset="0"/>
                <a:cs typeface="Times New Roman" pitchFamily="18" charset="0"/>
              </a:rPr>
              <a:t>Môn: </a:t>
            </a:r>
            <a:r>
              <a:rPr lang="vi-VN" altLang="en-US" sz="1800" b="1" smtClean="0">
                <a:solidFill>
                  <a:srgbClr val="FF0000"/>
                </a:solidFill>
                <a:latin typeface="Times New Roman" pitchFamily="18" charset="0"/>
                <a:cs typeface="Times New Roman" pitchFamily="18" charset="0"/>
              </a:rPr>
              <a:t>Tiếng </a:t>
            </a:r>
            <a:r>
              <a:rPr lang="en-US" altLang="en-US" sz="1800" b="1">
                <a:solidFill>
                  <a:srgbClr val="FF0000"/>
                </a:solidFill>
                <a:latin typeface="Times New Roman" pitchFamily="18" charset="0"/>
                <a:cs typeface="Times New Roman" pitchFamily="18" charset="0"/>
              </a:rPr>
              <a:t>A</a:t>
            </a:r>
            <a:r>
              <a:rPr lang="vi-VN" altLang="en-US" sz="1800" b="1">
                <a:solidFill>
                  <a:srgbClr val="FF0000"/>
                </a:solidFill>
                <a:latin typeface="Times New Roman" pitchFamily="18" charset="0"/>
                <a:cs typeface="Times New Roman" pitchFamily="18" charset="0"/>
              </a:rPr>
              <a:t>nh và Tin </a:t>
            </a:r>
            <a:r>
              <a:rPr lang="vi-VN" altLang="en-US" sz="1800" b="1" smtClean="0">
                <a:solidFill>
                  <a:srgbClr val="FF0000"/>
                </a:solidFill>
                <a:latin typeface="Times New Roman" pitchFamily="18" charset="0"/>
                <a:cs typeface="Times New Roman" pitchFamily="18" charset="0"/>
              </a:rPr>
              <a:t>học</a:t>
            </a:r>
            <a:r>
              <a:rPr lang="en-US" altLang="en-US" sz="1800" b="1" smtClean="0">
                <a:solidFill>
                  <a:srgbClr val="FF0000"/>
                </a:solidFill>
                <a:latin typeface="Times New Roman" pitchFamily="18" charset="0"/>
                <a:cs typeface="Times New Roman" pitchFamily="18" charset="0"/>
              </a:rPr>
              <a:t>: </a:t>
            </a:r>
            <a:r>
              <a:rPr lang="en-US" altLang="en-US" sz="1800" smtClean="0">
                <a:latin typeface="Times New Roman" pitchFamily="18" charset="0"/>
                <a:cs typeface="Times New Roman" pitchFamily="18" charset="0"/>
              </a:rPr>
              <a:t>từ </a:t>
            </a:r>
            <a:r>
              <a:rPr lang="en-US" altLang="en-US" sz="1800">
                <a:latin typeface="Times New Roman" pitchFamily="18" charset="0"/>
                <a:cs typeface="Times New Roman" pitchFamily="18" charset="0"/>
              </a:rPr>
              <a:t>tự chọn </a:t>
            </a:r>
            <a:r>
              <a:rPr lang="en-US" altLang="en-US" sz="1800" smtClean="0">
                <a:latin typeface="Times New Roman" pitchFamily="18" charset="0"/>
                <a:cs typeface="Times New Roman" pitchFamily="18" charset="0"/>
                <a:sym typeface="Wingdings" pitchFamily="2" charset="2"/>
              </a:rPr>
              <a:t></a:t>
            </a:r>
            <a:r>
              <a:rPr lang="en-US" altLang="en-US" sz="1800" smtClean="0">
                <a:latin typeface="Times New Roman" pitchFamily="18" charset="0"/>
                <a:cs typeface="Times New Roman" pitchFamily="18" charset="0"/>
              </a:rPr>
              <a:t> </a:t>
            </a:r>
            <a:r>
              <a:rPr lang="vi-VN" altLang="en-US" sz="1800">
                <a:solidFill>
                  <a:srgbClr val="FF0000"/>
                </a:solidFill>
                <a:latin typeface="Times New Roman" pitchFamily="18" charset="0"/>
                <a:cs typeface="Times New Roman" pitchFamily="18" charset="0"/>
              </a:rPr>
              <a:t>môn học bắt buộc</a:t>
            </a:r>
            <a:r>
              <a:rPr lang="en-US" altLang="en-US" sz="1800">
                <a:solidFill>
                  <a:srgbClr val="FF0000"/>
                </a:solidFill>
                <a:latin typeface="Times New Roman" pitchFamily="18" charset="0"/>
                <a:cs typeface="Times New Roman" pitchFamily="18" charset="0"/>
              </a:rPr>
              <a:t> </a:t>
            </a:r>
            <a:r>
              <a:rPr lang="en-US" altLang="en-US" sz="1800">
                <a:latin typeface="Times New Roman" pitchFamily="18" charset="0"/>
                <a:cs typeface="Times New Roman" pitchFamily="18" charset="0"/>
              </a:rPr>
              <a:t>.</a:t>
            </a:r>
          </a:p>
        </p:txBody>
      </p:sp>
      <p:sp>
        <p:nvSpPr>
          <p:cNvPr id="6" name="TextBox 5"/>
          <p:cNvSpPr txBox="1"/>
          <p:nvPr/>
        </p:nvSpPr>
        <p:spPr>
          <a:xfrm>
            <a:off x="-11544" y="4889585"/>
            <a:ext cx="9155544" cy="307777"/>
          </a:xfrm>
          <a:prstGeom prst="rect">
            <a:avLst/>
          </a:prstGeom>
          <a:noFill/>
        </p:spPr>
        <p:txBody>
          <a:bodyPr wrap="square" rtlCol="0">
            <a:spAutoFit/>
          </a:bodyPr>
          <a:lstStyle/>
          <a:p>
            <a:pPr algn="r"/>
            <a:r>
              <a:rPr lang="en-US" sz="1400" b="1" dirty="0" err="1" smtClean="0">
                <a:solidFill>
                  <a:schemeClr val="bg1"/>
                </a:solidFill>
                <a:latin typeface="Times New Roman" pitchFamily="18" charset="0"/>
                <a:cs typeface="Times New Roman" pitchFamily="18" charset="0"/>
              </a:rPr>
              <a:t>Hội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nghị</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Triển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khai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Chương</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trình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Giáo</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dục</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Phổ</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thông</a:t>
            </a:r>
            <a:r>
              <a:rPr lang="en-US" sz="1400" b="1" dirty="0" smtClean="0">
                <a:solidFill>
                  <a:schemeClr val="bg1"/>
                </a:solidFill>
                <a:latin typeface="Times New Roman" pitchFamily="18" charset="0"/>
                <a:cs typeface="Times New Roman" pitchFamily="18" charset="0"/>
              </a:rPr>
              <a:t> 2018</a:t>
            </a:r>
            <a:endParaRPr lang="en-US" sz="1400" b="1" dirty="0">
              <a:solidFill>
                <a:schemeClr val="bg1"/>
              </a:solidFill>
              <a:latin typeface="Times New Roman" pitchFamily="18" charset="0"/>
              <a:cs typeface="Times New Roman" pitchFamily="18" charset="0"/>
            </a:endParaRPr>
          </a:p>
        </p:txBody>
      </p:sp>
      <p:sp>
        <p:nvSpPr>
          <p:cNvPr id="7" name="TextBox 6"/>
          <p:cNvSpPr txBox="1"/>
          <p:nvPr/>
        </p:nvSpPr>
        <p:spPr>
          <a:xfrm>
            <a:off x="4648200" y="7937"/>
            <a:ext cx="3886200" cy="461665"/>
          </a:xfrm>
          <a:prstGeom prst="rect">
            <a:avLst/>
          </a:prstGeom>
          <a:noFill/>
        </p:spPr>
        <p:txBody>
          <a:bodyPr wrap="square" rtlCol="0">
            <a:spAutoFit/>
          </a:bodyPr>
          <a:lstStyle/>
          <a:p>
            <a:pPr algn="r"/>
            <a:r>
              <a:rPr lang="en-US" sz="2400" b="1" dirty="0" smtClean="0">
                <a:solidFill>
                  <a:srgbClr val="FF0000"/>
                </a:solidFill>
                <a:latin typeface="Times New Roman" pitchFamily="18" charset="0"/>
                <a:cs typeface="Times New Roman" pitchFamily="18" charset="0"/>
              </a:rPr>
              <a:t>CHƯƠNG TRÌNH 2018</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82290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heckerboard(across)">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heckerboard(across)">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checkerboard(across)">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ChangeArrowheads="1"/>
          </p:cNvSpPr>
          <p:nvPr/>
        </p:nvSpPr>
        <p:spPr bwMode="auto">
          <a:xfrm>
            <a:off x="762001" y="514350"/>
            <a:ext cx="7543800" cy="623248"/>
          </a:xfrm>
          <a:prstGeom prst="rect">
            <a:avLst/>
          </a:prstGeom>
          <a:noFill/>
          <a:ln w="9525">
            <a:noFill/>
            <a:miter lim="800000"/>
            <a:headEnd/>
            <a:tailEnd/>
          </a:ln>
        </p:spPr>
        <p:txBody>
          <a:bodyPr wrap="square" lIns="68580" tIns="34290" rIns="68580" bIns="34290">
            <a:spAutoFit/>
          </a:bodyPr>
          <a:lstStyle/>
          <a:p>
            <a:pPr algn="ctr"/>
            <a:r>
              <a:rPr lang="en-US" altLang="en-US" sz="3600" b="1" smtClean="0">
                <a:solidFill>
                  <a:srgbClr val="FF0000"/>
                </a:solidFill>
                <a:latin typeface="Times New Roman" pitchFamily="18" charset="0"/>
                <a:ea typeface="Calibri" pitchFamily="34" charset="0"/>
                <a:cs typeface="Times New Roman" pitchFamily="18" charset="0"/>
              </a:rPr>
              <a:t>TỔ </a:t>
            </a:r>
            <a:r>
              <a:rPr lang="en-US" altLang="en-US" sz="3600" b="1">
                <a:solidFill>
                  <a:srgbClr val="FF0000"/>
                </a:solidFill>
                <a:latin typeface="Times New Roman" pitchFamily="18" charset="0"/>
                <a:ea typeface="Calibri" pitchFamily="34" charset="0"/>
                <a:cs typeface="Times New Roman" pitchFamily="18" charset="0"/>
              </a:rPr>
              <a:t>CHỨC TRIỂN </a:t>
            </a:r>
            <a:r>
              <a:rPr lang="en-US" altLang="en-US" sz="3600" b="1" smtClean="0">
                <a:solidFill>
                  <a:srgbClr val="FF0000"/>
                </a:solidFill>
                <a:latin typeface="Times New Roman" pitchFamily="18" charset="0"/>
                <a:ea typeface="Calibri" pitchFamily="34" charset="0"/>
                <a:cs typeface="Times New Roman" pitchFamily="18" charset="0"/>
              </a:rPr>
              <a:t>KHAI</a:t>
            </a:r>
            <a:endParaRPr lang="en-US" altLang="en-US" sz="3600" b="1">
              <a:solidFill>
                <a:srgbClr val="FF0000"/>
              </a:solidFill>
              <a:latin typeface="Times New Roman" pitchFamily="18" charset="0"/>
              <a:ea typeface="Calibri" pitchFamily="34" charset="0"/>
              <a:cs typeface="Times New Roman" pitchFamily="18" charset="0"/>
            </a:endParaRPr>
          </a:p>
        </p:txBody>
      </p:sp>
      <p:sp>
        <p:nvSpPr>
          <p:cNvPr id="4" name="TextBox 3"/>
          <p:cNvSpPr txBox="1"/>
          <p:nvPr/>
        </p:nvSpPr>
        <p:spPr>
          <a:xfrm>
            <a:off x="-11544" y="4889585"/>
            <a:ext cx="9155544" cy="307777"/>
          </a:xfrm>
          <a:prstGeom prst="rect">
            <a:avLst/>
          </a:prstGeom>
          <a:noFill/>
        </p:spPr>
        <p:txBody>
          <a:bodyPr wrap="square" rtlCol="0">
            <a:spAutoFit/>
          </a:bodyPr>
          <a:lstStyle/>
          <a:p>
            <a:pPr algn="r"/>
            <a:r>
              <a:rPr lang="en-US" sz="1400" b="1" dirty="0" err="1" smtClean="0">
                <a:solidFill>
                  <a:schemeClr val="bg1"/>
                </a:solidFill>
                <a:latin typeface="Times New Roman" pitchFamily="18" charset="0"/>
                <a:cs typeface="Times New Roman" pitchFamily="18" charset="0"/>
              </a:rPr>
              <a:t>Hội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nghị</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Triển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khai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Chương</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trình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Giáo</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dục</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Phổ</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thông</a:t>
            </a:r>
            <a:r>
              <a:rPr lang="en-US" sz="1400" b="1" dirty="0" smtClean="0">
                <a:solidFill>
                  <a:schemeClr val="bg1"/>
                </a:solidFill>
                <a:latin typeface="Times New Roman" pitchFamily="18" charset="0"/>
                <a:cs typeface="Times New Roman" pitchFamily="18" charset="0"/>
              </a:rPr>
              <a:t> 2018</a:t>
            </a:r>
            <a:endParaRPr lang="en-US" sz="1400" b="1" dirty="0">
              <a:solidFill>
                <a:schemeClr val="bg1"/>
              </a:solidFill>
              <a:latin typeface="Times New Roman" pitchFamily="18" charset="0"/>
              <a:cs typeface="Times New Roman" pitchFamily="18" charset="0"/>
            </a:endParaRPr>
          </a:p>
        </p:txBody>
      </p:sp>
      <p:pic>
        <p:nvPicPr>
          <p:cNvPr id="6" name="Picture 2" descr="Kết quả hình ảnh cho thông tư chương trình giáo dục phổ thông mớ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790" y="1123950"/>
            <a:ext cx="7554311" cy="3657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05200" y="3801583"/>
            <a:ext cx="2286000" cy="769441"/>
          </a:xfrm>
          <a:prstGeom prst="rect">
            <a:avLst/>
          </a:prstGeom>
          <a:noFill/>
        </p:spPr>
        <p:txBody>
          <a:bodyPr wrap="square" rtlCol="0">
            <a:spAutoFit/>
          </a:bodyPr>
          <a:lstStyle/>
          <a:p>
            <a:pPr algn="ctr"/>
            <a:r>
              <a:rPr lang="en-US" sz="4400" b="1" smtClean="0">
                <a:solidFill>
                  <a:schemeClr val="accent3">
                    <a:lumMod val="50000"/>
                  </a:schemeClr>
                </a:solidFill>
                <a:latin typeface="Arial Black" pitchFamily="34" charset="0"/>
              </a:rPr>
              <a:t>2018</a:t>
            </a:r>
            <a:endParaRPr lang="en-US" sz="4400" b="1">
              <a:solidFill>
                <a:schemeClr val="accent3">
                  <a:lumMod val="50000"/>
                </a:schemeClr>
              </a:solidFill>
              <a:latin typeface="Arial Black" pitchFamily="34" charset="0"/>
            </a:endParaRPr>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1544" y="4889585"/>
            <a:ext cx="9155544" cy="307777"/>
          </a:xfrm>
          <a:prstGeom prst="rect">
            <a:avLst/>
          </a:prstGeom>
          <a:noFill/>
        </p:spPr>
        <p:txBody>
          <a:bodyPr wrap="square" rtlCol="0">
            <a:spAutoFit/>
          </a:bodyPr>
          <a:lstStyle/>
          <a:p>
            <a:pPr algn="r"/>
            <a:r>
              <a:rPr lang="en-US" sz="1400" b="1" dirty="0" err="1" smtClean="0">
                <a:solidFill>
                  <a:schemeClr val="bg1"/>
                </a:solidFill>
                <a:latin typeface="Times New Roman" pitchFamily="18" charset="0"/>
                <a:cs typeface="Times New Roman" pitchFamily="18" charset="0"/>
              </a:rPr>
              <a:t>Hội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nghị</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Triển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khai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Chương</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trình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Giáo</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dục</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Phổ</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thông</a:t>
            </a:r>
            <a:r>
              <a:rPr lang="en-US" sz="1400" b="1" dirty="0" smtClean="0">
                <a:solidFill>
                  <a:schemeClr val="bg1"/>
                </a:solidFill>
                <a:latin typeface="Times New Roman" pitchFamily="18" charset="0"/>
                <a:cs typeface="Times New Roman" pitchFamily="18" charset="0"/>
              </a:rPr>
              <a:t> 2018</a:t>
            </a:r>
            <a:endParaRPr lang="en-US" sz="1400" b="1" dirty="0">
              <a:solidFill>
                <a:schemeClr val="bg1"/>
              </a:solidFill>
              <a:latin typeface="Times New Roman" pitchFamily="18" charset="0"/>
              <a:cs typeface="Times New Roman" pitchFamily="18" charset="0"/>
            </a:endParaRPr>
          </a:p>
        </p:txBody>
      </p:sp>
      <p:sp>
        <p:nvSpPr>
          <p:cNvPr id="17" name="TextBox 16"/>
          <p:cNvSpPr txBox="1"/>
          <p:nvPr/>
        </p:nvSpPr>
        <p:spPr>
          <a:xfrm>
            <a:off x="4648200" y="7937"/>
            <a:ext cx="3886200" cy="461665"/>
          </a:xfrm>
          <a:prstGeom prst="rect">
            <a:avLst/>
          </a:prstGeom>
          <a:noFill/>
        </p:spPr>
        <p:txBody>
          <a:bodyPr wrap="square" rtlCol="0">
            <a:spAutoFit/>
          </a:bodyPr>
          <a:lstStyle/>
          <a:p>
            <a:pPr algn="r"/>
            <a:r>
              <a:rPr lang="en-US" sz="2400" b="1" smtClean="0">
                <a:solidFill>
                  <a:srgbClr val="FF0000"/>
                </a:solidFill>
                <a:latin typeface="Times New Roman" pitchFamily="18" charset="0"/>
                <a:cs typeface="Times New Roman" pitchFamily="18" charset="0"/>
              </a:rPr>
              <a:t>TỔ CHỨC TRIỂN KHAI</a:t>
            </a:r>
            <a:endParaRPr lang="en-US" sz="2400" b="1" dirty="0">
              <a:solidFill>
                <a:srgbClr val="FF0000"/>
              </a:solidFill>
              <a:latin typeface="Times New Roman" pitchFamily="18" charset="0"/>
              <a:cs typeface="Times New Roman" pitchFamily="18" charset="0"/>
            </a:endParaRPr>
          </a:p>
        </p:txBody>
      </p:sp>
      <p:grpSp>
        <p:nvGrpSpPr>
          <p:cNvPr id="18" name="Group 3"/>
          <p:cNvGrpSpPr>
            <a:grpSpLocks/>
          </p:cNvGrpSpPr>
          <p:nvPr/>
        </p:nvGrpSpPr>
        <p:grpSpPr bwMode="auto">
          <a:xfrm>
            <a:off x="990600" y="1925900"/>
            <a:ext cx="6781800" cy="188650"/>
            <a:chOff x="0" y="1896"/>
            <a:chExt cx="5760" cy="120"/>
          </a:xfrm>
        </p:grpSpPr>
        <p:sp>
          <p:nvSpPr>
            <p:cNvPr id="19" name="Rectangle 4"/>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w="9525" algn="ctr">
              <a:noFill/>
              <a:miter lim="800000"/>
              <a:headEnd/>
              <a:tailEnd/>
            </a:ln>
          </p:spPr>
          <p:txBody>
            <a:bodyPr wrap="none" anchor="ctr"/>
            <a:lstStyle/>
            <a:p>
              <a:endParaRPr lang="en-US"/>
            </a:p>
          </p:txBody>
        </p:sp>
        <p:sp>
          <p:nvSpPr>
            <p:cNvPr id="20" name="Rectangle 5"/>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w="9525" algn="ctr">
              <a:noFill/>
              <a:miter lim="800000"/>
              <a:headEnd/>
              <a:tailEnd/>
            </a:ln>
          </p:spPr>
          <p:txBody>
            <a:bodyPr wrap="none" anchor="ctr"/>
            <a:lstStyle/>
            <a:p>
              <a:endParaRPr lang="en-US"/>
            </a:p>
          </p:txBody>
        </p:sp>
      </p:grpSp>
      <p:grpSp>
        <p:nvGrpSpPr>
          <p:cNvPr id="67" name="Group 59"/>
          <p:cNvGrpSpPr>
            <a:grpSpLocks/>
          </p:cNvGrpSpPr>
          <p:nvPr/>
        </p:nvGrpSpPr>
        <p:grpSpPr bwMode="auto">
          <a:xfrm rot="3877067">
            <a:off x="908844" y="2998256"/>
            <a:ext cx="2273300" cy="858838"/>
            <a:chOff x="2290" y="2725"/>
            <a:chExt cx="1832" cy="713"/>
          </a:xfrm>
        </p:grpSpPr>
        <p:grpSp>
          <p:nvGrpSpPr>
            <p:cNvPr id="68" name="Group 60"/>
            <p:cNvGrpSpPr>
              <a:grpSpLocks/>
            </p:cNvGrpSpPr>
            <p:nvPr/>
          </p:nvGrpSpPr>
          <p:grpSpPr bwMode="auto">
            <a:xfrm>
              <a:off x="2290" y="3030"/>
              <a:ext cx="1832" cy="408"/>
              <a:chOff x="2290" y="3030"/>
              <a:chExt cx="1832" cy="408"/>
            </a:xfrm>
          </p:grpSpPr>
          <p:sp>
            <p:nvSpPr>
              <p:cNvPr id="72" name="Freeform 61"/>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32"/>
                  <a:gd name="T49" fmla="*/ 0 h 408"/>
                  <a:gd name="T50" fmla="*/ 1832 w 1832"/>
                  <a:gd name="T51" fmla="*/ 408 h 4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solidFill>
              <a:ln w="0">
                <a:noFill/>
                <a:round/>
                <a:headEnd/>
                <a:tailEnd/>
              </a:ln>
            </p:spPr>
            <p:txBody>
              <a:bodyPr/>
              <a:lstStyle/>
              <a:p>
                <a:pPr eaLnBrk="0" hangingPunct="0"/>
                <a:endParaRPr lang="en-US"/>
              </a:p>
            </p:txBody>
          </p:sp>
          <p:sp>
            <p:nvSpPr>
              <p:cNvPr id="73" name="Freeform 62"/>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8"/>
                  <a:gd name="T88" fmla="*/ 0 h 334"/>
                  <a:gd name="T89" fmla="*/ 288 w 288"/>
                  <a:gd name="T90" fmla="*/ 334 h 3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round/>
                <a:headEnd/>
                <a:tailEnd/>
              </a:ln>
            </p:spPr>
            <p:txBody>
              <a:bodyPr/>
              <a:lstStyle/>
              <a:p>
                <a:pPr eaLnBrk="0" hangingPunct="0"/>
                <a:endParaRPr lang="en-US"/>
              </a:p>
            </p:txBody>
          </p:sp>
        </p:grpSp>
        <p:grpSp>
          <p:nvGrpSpPr>
            <p:cNvPr id="69" name="Group 63"/>
            <p:cNvGrpSpPr>
              <a:grpSpLocks/>
            </p:cNvGrpSpPr>
            <p:nvPr/>
          </p:nvGrpSpPr>
          <p:grpSpPr bwMode="auto">
            <a:xfrm flipV="1">
              <a:off x="2290" y="2725"/>
              <a:ext cx="1406" cy="313"/>
              <a:chOff x="2290" y="3030"/>
              <a:chExt cx="1832" cy="408"/>
            </a:xfrm>
          </p:grpSpPr>
          <p:sp>
            <p:nvSpPr>
              <p:cNvPr id="70" name="Freeform 64"/>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32"/>
                  <a:gd name="T49" fmla="*/ 0 h 408"/>
                  <a:gd name="T50" fmla="*/ 1832 w 1832"/>
                  <a:gd name="T51" fmla="*/ 408 h 4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98B5B6"/>
              </a:solidFill>
              <a:ln w="0">
                <a:noFill/>
                <a:round/>
                <a:headEnd/>
                <a:tailEnd/>
              </a:ln>
            </p:spPr>
            <p:txBody>
              <a:bodyPr/>
              <a:lstStyle/>
              <a:p>
                <a:pPr eaLnBrk="0" hangingPunct="0"/>
                <a:endParaRPr lang="en-US"/>
              </a:p>
            </p:txBody>
          </p:sp>
          <p:sp>
            <p:nvSpPr>
              <p:cNvPr id="71" name="Freeform 65"/>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8"/>
                  <a:gd name="T88" fmla="*/ 0 h 334"/>
                  <a:gd name="T89" fmla="*/ 288 w 288"/>
                  <a:gd name="T90" fmla="*/ 334 h 3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round/>
                <a:headEnd/>
                <a:tailEnd/>
              </a:ln>
            </p:spPr>
            <p:txBody>
              <a:bodyPr/>
              <a:lstStyle/>
              <a:p>
                <a:pPr eaLnBrk="0" hangingPunct="0"/>
                <a:endParaRPr lang="en-US"/>
              </a:p>
            </p:txBody>
          </p:sp>
        </p:grpSp>
      </p:grpSp>
      <p:grpSp>
        <p:nvGrpSpPr>
          <p:cNvPr id="74" name="Group 66"/>
          <p:cNvGrpSpPr>
            <a:grpSpLocks/>
          </p:cNvGrpSpPr>
          <p:nvPr/>
        </p:nvGrpSpPr>
        <p:grpSpPr bwMode="auto">
          <a:xfrm>
            <a:off x="685800" y="1267034"/>
            <a:ext cx="1371600" cy="1414516"/>
            <a:chOff x="2789" y="1625"/>
            <a:chExt cx="907" cy="907"/>
          </a:xfrm>
        </p:grpSpPr>
        <p:sp>
          <p:nvSpPr>
            <p:cNvPr id="75" name="Oval 67"/>
            <p:cNvSpPr>
              <a:spLocks noChangeArrowheads="1"/>
            </p:cNvSpPr>
            <p:nvPr/>
          </p:nvSpPr>
          <p:spPr bwMode="gray">
            <a:xfrm>
              <a:off x="2789" y="1625"/>
              <a:ext cx="907" cy="907"/>
            </a:xfrm>
            <a:prstGeom prst="ellipse">
              <a:avLst/>
            </a:prstGeom>
            <a:gradFill rotWithShape="1">
              <a:gsLst>
                <a:gs pos="0">
                  <a:srgbClr val="FFFFFF"/>
                </a:gs>
                <a:gs pos="50000">
                  <a:srgbClr val="83A6A7"/>
                </a:gs>
                <a:gs pos="100000">
                  <a:srgbClr val="FFFFFF"/>
                </a:gs>
              </a:gsLst>
              <a:lin ang="2700000" scaled="1"/>
            </a:gradFill>
            <a:ln w="38100" algn="ctr">
              <a:noFill/>
              <a:round/>
              <a:headEnd/>
              <a:tailEnd/>
            </a:ln>
          </p:spPr>
          <p:txBody>
            <a:bodyPr wrap="none" anchor="ctr">
              <a:spAutoFit/>
            </a:bodyPr>
            <a:lstStyle/>
            <a:p>
              <a:endParaRPr lang="en-US"/>
            </a:p>
          </p:txBody>
        </p:sp>
        <p:sp>
          <p:nvSpPr>
            <p:cNvPr id="76" name="Oval 68"/>
            <p:cNvSpPr>
              <a:spLocks noChangeArrowheads="1"/>
            </p:cNvSpPr>
            <p:nvPr/>
          </p:nvSpPr>
          <p:spPr bwMode="gray">
            <a:xfrm>
              <a:off x="2789" y="1625"/>
              <a:ext cx="907" cy="907"/>
            </a:xfrm>
            <a:prstGeom prst="ellipse">
              <a:avLst/>
            </a:prstGeom>
            <a:gradFill rotWithShape="1">
              <a:gsLst>
                <a:gs pos="0">
                  <a:srgbClr val="83A6A7">
                    <a:alpha val="32001"/>
                  </a:srgbClr>
                </a:gs>
                <a:gs pos="100000">
                  <a:srgbClr val="000000">
                    <a:alpha val="89998"/>
                  </a:srgbClr>
                </a:gs>
              </a:gsLst>
              <a:lin ang="2700000" scaled="1"/>
            </a:gradFill>
            <a:ln w="38100" algn="ctr">
              <a:noFill/>
              <a:round/>
              <a:headEnd/>
              <a:tailEnd/>
            </a:ln>
          </p:spPr>
          <p:txBody>
            <a:bodyPr wrap="none" anchor="ctr">
              <a:spAutoFit/>
            </a:bodyPr>
            <a:lstStyle/>
            <a:p>
              <a:endParaRPr lang="en-US"/>
            </a:p>
          </p:txBody>
        </p:sp>
        <p:sp>
          <p:nvSpPr>
            <p:cNvPr id="77" name="Oval 69"/>
            <p:cNvSpPr>
              <a:spLocks noChangeArrowheads="1"/>
            </p:cNvSpPr>
            <p:nvPr/>
          </p:nvSpPr>
          <p:spPr bwMode="gray">
            <a:xfrm>
              <a:off x="2849" y="1684"/>
              <a:ext cx="787" cy="788"/>
            </a:xfrm>
            <a:prstGeom prst="ellipse">
              <a:avLst/>
            </a:prstGeom>
            <a:gradFill rotWithShape="1">
              <a:gsLst>
                <a:gs pos="0">
                  <a:srgbClr val="475A5A"/>
                </a:gs>
                <a:gs pos="50000">
                  <a:srgbClr val="83A6A7"/>
                </a:gs>
                <a:gs pos="100000">
                  <a:srgbClr val="475A5A"/>
                </a:gs>
              </a:gsLst>
              <a:lin ang="18900000" scaled="1"/>
            </a:gradFill>
            <a:ln w="38100" algn="ctr">
              <a:noFill/>
              <a:round/>
              <a:headEnd/>
              <a:tailEnd/>
            </a:ln>
          </p:spPr>
          <p:txBody>
            <a:bodyPr anchor="ctr">
              <a:spAutoFit/>
            </a:bodyPr>
            <a:lstStyle/>
            <a:p>
              <a:endParaRPr lang="en-US"/>
            </a:p>
          </p:txBody>
        </p:sp>
        <p:sp>
          <p:nvSpPr>
            <p:cNvPr id="78" name="Oval 70"/>
            <p:cNvSpPr>
              <a:spLocks noChangeArrowheads="1"/>
            </p:cNvSpPr>
            <p:nvPr/>
          </p:nvSpPr>
          <p:spPr bwMode="gray">
            <a:xfrm>
              <a:off x="2849" y="1686"/>
              <a:ext cx="787" cy="788"/>
            </a:xfrm>
            <a:prstGeom prst="ellipse">
              <a:avLst/>
            </a:prstGeom>
            <a:gradFill rotWithShape="1">
              <a:gsLst>
                <a:gs pos="0">
                  <a:srgbClr val="53696A"/>
                </a:gs>
                <a:gs pos="100000">
                  <a:srgbClr val="83A6A7">
                    <a:alpha val="0"/>
                  </a:srgbClr>
                </a:gs>
              </a:gsLst>
              <a:lin ang="2700000" scaled="1"/>
            </a:gradFill>
            <a:ln w="38100" algn="ctr">
              <a:noFill/>
              <a:round/>
              <a:headEnd/>
              <a:tailEnd/>
            </a:ln>
          </p:spPr>
          <p:txBody>
            <a:bodyPr anchor="ctr">
              <a:spAutoFit/>
            </a:bodyPr>
            <a:lstStyle/>
            <a:p>
              <a:endParaRPr lang="en-US"/>
            </a:p>
          </p:txBody>
        </p:sp>
        <p:sp>
          <p:nvSpPr>
            <p:cNvPr id="79" name="Oval 71"/>
            <p:cNvSpPr>
              <a:spLocks noChangeArrowheads="1"/>
            </p:cNvSpPr>
            <p:nvPr/>
          </p:nvSpPr>
          <p:spPr bwMode="gray">
            <a:xfrm>
              <a:off x="2888" y="1724"/>
              <a:ext cx="709" cy="709"/>
            </a:xfrm>
            <a:prstGeom prst="ellipse">
              <a:avLst/>
            </a:prstGeom>
            <a:solidFill>
              <a:srgbClr val="000000"/>
            </a:solidFill>
            <a:ln w="38100" algn="ctr">
              <a:noFill/>
              <a:round/>
              <a:headEnd/>
              <a:tailEnd/>
            </a:ln>
          </p:spPr>
          <p:txBody>
            <a:bodyPr anchor="ctr">
              <a:spAutoFit/>
            </a:bodyPr>
            <a:lstStyle/>
            <a:p>
              <a:endParaRPr lang="en-US"/>
            </a:p>
          </p:txBody>
        </p:sp>
        <p:grpSp>
          <p:nvGrpSpPr>
            <p:cNvPr id="80" name="Group 72"/>
            <p:cNvGrpSpPr>
              <a:grpSpLocks/>
            </p:cNvGrpSpPr>
            <p:nvPr/>
          </p:nvGrpSpPr>
          <p:grpSpPr bwMode="auto">
            <a:xfrm>
              <a:off x="2899" y="1735"/>
              <a:ext cx="687" cy="688"/>
              <a:chOff x="4166" y="1706"/>
              <a:chExt cx="1252" cy="1252"/>
            </a:xfrm>
          </p:grpSpPr>
          <p:sp>
            <p:nvSpPr>
              <p:cNvPr id="81" name="Oval 73"/>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a:p>
            </p:txBody>
          </p:sp>
          <p:sp>
            <p:nvSpPr>
              <p:cNvPr id="82" name="Oval 74"/>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a:p>
            </p:txBody>
          </p:sp>
          <p:sp>
            <p:nvSpPr>
              <p:cNvPr id="83" name="Oval 75"/>
              <p:cNvSpPr>
                <a:spLocks noChangeArrowheads="1"/>
              </p:cNvSpPr>
              <p:nvPr/>
            </p:nvSpPr>
            <p:spPr bwMode="gray">
              <a:xfrm>
                <a:off x="4195" y="1725"/>
                <a:ext cx="1162" cy="1141"/>
              </a:xfrm>
              <a:prstGeom prst="ellipse">
                <a:avLst/>
              </a:prstGeom>
              <a:solidFill>
                <a:schemeClr val="accent1">
                  <a:lumMod val="40000"/>
                  <a:lumOff val="60000"/>
                </a:schemeClr>
              </a:solidFill>
              <a:ln w="9525" algn="ctr">
                <a:noFill/>
                <a:round/>
                <a:headEnd/>
                <a:tailEnd/>
              </a:ln>
            </p:spPr>
            <p:txBody>
              <a:bodyPr vert="eaVert" wrap="none" anchor="ctr"/>
              <a:lstStyle/>
              <a:p>
                <a:endParaRPr lang="en-US"/>
              </a:p>
            </p:txBody>
          </p:sp>
          <p:sp>
            <p:nvSpPr>
              <p:cNvPr id="84" name="Oval 76"/>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a:p>
            </p:txBody>
          </p:sp>
        </p:grpSp>
      </p:grpSp>
      <p:sp>
        <p:nvSpPr>
          <p:cNvPr id="86" name="Text Box 78"/>
          <p:cNvSpPr txBox="1">
            <a:spLocks noChangeArrowheads="1"/>
          </p:cNvSpPr>
          <p:nvPr/>
        </p:nvSpPr>
        <p:spPr bwMode="gray">
          <a:xfrm rot="3925970">
            <a:off x="1497436" y="2940591"/>
            <a:ext cx="768159" cy="369332"/>
          </a:xfrm>
          <a:prstGeom prst="rect">
            <a:avLst/>
          </a:prstGeom>
          <a:solidFill>
            <a:srgbClr val="00FFFF"/>
          </a:solidFill>
          <a:ln w="9525">
            <a:noFill/>
            <a:miter lim="800000"/>
            <a:headEnd/>
            <a:tailEnd/>
          </a:ln>
        </p:spPr>
        <p:txBody>
          <a:bodyPr wrap="none">
            <a:spAutoFit/>
          </a:bodyPr>
          <a:lstStyle/>
          <a:p>
            <a:pPr eaLnBrk="0" hangingPunct="0"/>
            <a:r>
              <a:rPr lang="en-US" sz="1800" b="1" smtClean="0">
                <a:latin typeface="Times New Roman" pitchFamily="18" charset="0"/>
                <a:cs typeface="Times New Roman" pitchFamily="18" charset="0"/>
              </a:rPr>
              <a:t>Lớp 1</a:t>
            </a:r>
            <a:endParaRPr lang="en-US" sz="1800" b="1">
              <a:latin typeface="Times New Roman" pitchFamily="18" charset="0"/>
              <a:cs typeface="Times New Roman" pitchFamily="18" charset="0"/>
            </a:endParaRPr>
          </a:p>
        </p:txBody>
      </p:sp>
      <p:sp>
        <p:nvSpPr>
          <p:cNvPr id="110" name="TextBox 109"/>
          <p:cNvSpPr txBox="1"/>
          <p:nvPr/>
        </p:nvSpPr>
        <p:spPr>
          <a:xfrm>
            <a:off x="802819" y="1810009"/>
            <a:ext cx="1483181" cy="338554"/>
          </a:xfrm>
          <a:prstGeom prst="rect">
            <a:avLst/>
          </a:prstGeom>
          <a:noFill/>
        </p:spPr>
        <p:txBody>
          <a:bodyPr wrap="square" rtlCol="0">
            <a:spAutoFit/>
          </a:bodyPr>
          <a:lstStyle/>
          <a:p>
            <a:r>
              <a:rPr lang="en-US" b="1" smtClean="0">
                <a:solidFill>
                  <a:srgbClr val="0033CC"/>
                </a:solidFill>
                <a:latin typeface="Times New Roman" pitchFamily="18" charset="0"/>
                <a:cs typeface="Times New Roman" pitchFamily="18" charset="0"/>
              </a:rPr>
              <a:t>2020 - 2021</a:t>
            </a:r>
            <a:endParaRPr lang="en-US" b="1">
              <a:solidFill>
                <a:srgbClr val="0033CC"/>
              </a:solidFill>
              <a:latin typeface="Times New Roman" pitchFamily="18" charset="0"/>
              <a:cs typeface="Times New Roman" pitchFamily="18" charset="0"/>
            </a:endParaRPr>
          </a:p>
        </p:txBody>
      </p:sp>
      <p:grpSp>
        <p:nvGrpSpPr>
          <p:cNvPr id="132" name="Group 59"/>
          <p:cNvGrpSpPr>
            <a:grpSpLocks/>
          </p:cNvGrpSpPr>
          <p:nvPr/>
        </p:nvGrpSpPr>
        <p:grpSpPr bwMode="auto">
          <a:xfrm rot="3877067">
            <a:off x="2356644" y="2996939"/>
            <a:ext cx="2273300" cy="858838"/>
            <a:chOff x="2290" y="2725"/>
            <a:chExt cx="1832" cy="713"/>
          </a:xfrm>
        </p:grpSpPr>
        <p:grpSp>
          <p:nvGrpSpPr>
            <p:cNvPr id="133" name="Group 60"/>
            <p:cNvGrpSpPr>
              <a:grpSpLocks/>
            </p:cNvGrpSpPr>
            <p:nvPr/>
          </p:nvGrpSpPr>
          <p:grpSpPr bwMode="auto">
            <a:xfrm>
              <a:off x="2290" y="3030"/>
              <a:ext cx="1832" cy="408"/>
              <a:chOff x="2290" y="3030"/>
              <a:chExt cx="1832" cy="408"/>
            </a:xfrm>
          </p:grpSpPr>
          <p:sp>
            <p:nvSpPr>
              <p:cNvPr id="137" name="Freeform 61"/>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32"/>
                  <a:gd name="T49" fmla="*/ 0 h 408"/>
                  <a:gd name="T50" fmla="*/ 1832 w 1832"/>
                  <a:gd name="T51" fmla="*/ 408 h 4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solidFill>
              <a:ln w="0">
                <a:noFill/>
                <a:round/>
                <a:headEnd/>
                <a:tailEnd/>
              </a:ln>
            </p:spPr>
            <p:txBody>
              <a:bodyPr/>
              <a:lstStyle/>
              <a:p>
                <a:pPr eaLnBrk="0" hangingPunct="0"/>
                <a:endParaRPr lang="en-US"/>
              </a:p>
            </p:txBody>
          </p:sp>
          <p:sp>
            <p:nvSpPr>
              <p:cNvPr id="138" name="Freeform 62"/>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8"/>
                  <a:gd name="T88" fmla="*/ 0 h 334"/>
                  <a:gd name="T89" fmla="*/ 288 w 288"/>
                  <a:gd name="T90" fmla="*/ 334 h 3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round/>
                <a:headEnd/>
                <a:tailEnd/>
              </a:ln>
            </p:spPr>
            <p:txBody>
              <a:bodyPr/>
              <a:lstStyle/>
              <a:p>
                <a:pPr eaLnBrk="0" hangingPunct="0"/>
                <a:endParaRPr lang="en-US"/>
              </a:p>
            </p:txBody>
          </p:sp>
        </p:grpSp>
        <p:grpSp>
          <p:nvGrpSpPr>
            <p:cNvPr id="134" name="Group 63"/>
            <p:cNvGrpSpPr>
              <a:grpSpLocks/>
            </p:cNvGrpSpPr>
            <p:nvPr/>
          </p:nvGrpSpPr>
          <p:grpSpPr bwMode="auto">
            <a:xfrm flipV="1">
              <a:off x="2290" y="2725"/>
              <a:ext cx="1406" cy="313"/>
              <a:chOff x="2290" y="3030"/>
              <a:chExt cx="1832" cy="408"/>
            </a:xfrm>
          </p:grpSpPr>
          <p:sp>
            <p:nvSpPr>
              <p:cNvPr id="135" name="Freeform 64"/>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32"/>
                  <a:gd name="T49" fmla="*/ 0 h 408"/>
                  <a:gd name="T50" fmla="*/ 1832 w 1832"/>
                  <a:gd name="T51" fmla="*/ 408 h 4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98B5B6"/>
              </a:solidFill>
              <a:ln w="0">
                <a:noFill/>
                <a:round/>
                <a:headEnd/>
                <a:tailEnd/>
              </a:ln>
            </p:spPr>
            <p:txBody>
              <a:bodyPr/>
              <a:lstStyle/>
              <a:p>
                <a:pPr eaLnBrk="0" hangingPunct="0"/>
                <a:endParaRPr lang="en-US"/>
              </a:p>
            </p:txBody>
          </p:sp>
          <p:sp>
            <p:nvSpPr>
              <p:cNvPr id="136" name="Freeform 65"/>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8"/>
                  <a:gd name="T88" fmla="*/ 0 h 334"/>
                  <a:gd name="T89" fmla="*/ 288 w 288"/>
                  <a:gd name="T90" fmla="*/ 334 h 3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round/>
                <a:headEnd/>
                <a:tailEnd/>
              </a:ln>
            </p:spPr>
            <p:txBody>
              <a:bodyPr/>
              <a:lstStyle/>
              <a:p>
                <a:pPr eaLnBrk="0" hangingPunct="0"/>
                <a:endParaRPr lang="en-US"/>
              </a:p>
            </p:txBody>
          </p:sp>
        </p:grpSp>
      </p:grpSp>
      <p:grpSp>
        <p:nvGrpSpPr>
          <p:cNvPr id="139" name="Group 66"/>
          <p:cNvGrpSpPr>
            <a:grpSpLocks/>
          </p:cNvGrpSpPr>
          <p:nvPr/>
        </p:nvGrpSpPr>
        <p:grpSpPr bwMode="auto">
          <a:xfrm>
            <a:off x="2133600" y="1265717"/>
            <a:ext cx="1371600" cy="1414516"/>
            <a:chOff x="2789" y="1625"/>
            <a:chExt cx="907" cy="907"/>
          </a:xfrm>
        </p:grpSpPr>
        <p:sp>
          <p:nvSpPr>
            <p:cNvPr id="140" name="Oval 67"/>
            <p:cNvSpPr>
              <a:spLocks noChangeArrowheads="1"/>
            </p:cNvSpPr>
            <p:nvPr/>
          </p:nvSpPr>
          <p:spPr bwMode="gray">
            <a:xfrm>
              <a:off x="2789" y="1625"/>
              <a:ext cx="907" cy="907"/>
            </a:xfrm>
            <a:prstGeom prst="ellipse">
              <a:avLst/>
            </a:prstGeom>
            <a:gradFill rotWithShape="1">
              <a:gsLst>
                <a:gs pos="0">
                  <a:srgbClr val="FFFFFF"/>
                </a:gs>
                <a:gs pos="50000">
                  <a:srgbClr val="83A6A7"/>
                </a:gs>
                <a:gs pos="100000">
                  <a:srgbClr val="FFFFFF"/>
                </a:gs>
              </a:gsLst>
              <a:lin ang="2700000" scaled="1"/>
            </a:gradFill>
            <a:ln w="38100" algn="ctr">
              <a:noFill/>
              <a:round/>
              <a:headEnd/>
              <a:tailEnd/>
            </a:ln>
          </p:spPr>
          <p:txBody>
            <a:bodyPr wrap="none" anchor="ctr">
              <a:spAutoFit/>
            </a:bodyPr>
            <a:lstStyle/>
            <a:p>
              <a:endParaRPr lang="en-US"/>
            </a:p>
          </p:txBody>
        </p:sp>
        <p:sp>
          <p:nvSpPr>
            <p:cNvPr id="141" name="Oval 68"/>
            <p:cNvSpPr>
              <a:spLocks noChangeArrowheads="1"/>
            </p:cNvSpPr>
            <p:nvPr/>
          </p:nvSpPr>
          <p:spPr bwMode="gray">
            <a:xfrm>
              <a:off x="2789" y="1625"/>
              <a:ext cx="907" cy="907"/>
            </a:xfrm>
            <a:prstGeom prst="ellipse">
              <a:avLst/>
            </a:prstGeom>
            <a:gradFill rotWithShape="1">
              <a:gsLst>
                <a:gs pos="0">
                  <a:srgbClr val="83A6A7">
                    <a:alpha val="32001"/>
                  </a:srgbClr>
                </a:gs>
                <a:gs pos="100000">
                  <a:srgbClr val="000000">
                    <a:alpha val="89998"/>
                  </a:srgbClr>
                </a:gs>
              </a:gsLst>
              <a:lin ang="2700000" scaled="1"/>
            </a:gradFill>
            <a:ln w="38100" algn="ctr">
              <a:noFill/>
              <a:round/>
              <a:headEnd/>
              <a:tailEnd/>
            </a:ln>
          </p:spPr>
          <p:txBody>
            <a:bodyPr wrap="none" anchor="ctr">
              <a:spAutoFit/>
            </a:bodyPr>
            <a:lstStyle/>
            <a:p>
              <a:endParaRPr lang="en-US"/>
            </a:p>
          </p:txBody>
        </p:sp>
        <p:sp>
          <p:nvSpPr>
            <p:cNvPr id="142" name="Oval 69"/>
            <p:cNvSpPr>
              <a:spLocks noChangeArrowheads="1"/>
            </p:cNvSpPr>
            <p:nvPr/>
          </p:nvSpPr>
          <p:spPr bwMode="gray">
            <a:xfrm>
              <a:off x="2849" y="1684"/>
              <a:ext cx="787" cy="788"/>
            </a:xfrm>
            <a:prstGeom prst="ellipse">
              <a:avLst/>
            </a:prstGeom>
            <a:gradFill rotWithShape="1">
              <a:gsLst>
                <a:gs pos="0">
                  <a:srgbClr val="475A5A"/>
                </a:gs>
                <a:gs pos="50000">
                  <a:srgbClr val="83A6A7"/>
                </a:gs>
                <a:gs pos="100000">
                  <a:srgbClr val="475A5A"/>
                </a:gs>
              </a:gsLst>
              <a:lin ang="18900000" scaled="1"/>
            </a:gradFill>
            <a:ln w="38100" algn="ctr">
              <a:noFill/>
              <a:round/>
              <a:headEnd/>
              <a:tailEnd/>
            </a:ln>
          </p:spPr>
          <p:txBody>
            <a:bodyPr anchor="ctr">
              <a:spAutoFit/>
            </a:bodyPr>
            <a:lstStyle/>
            <a:p>
              <a:endParaRPr lang="en-US"/>
            </a:p>
          </p:txBody>
        </p:sp>
        <p:sp>
          <p:nvSpPr>
            <p:cNvPr id="143" name="Oval 70"/>
            <p:cNvSpPr>
              <a:spLocks noChangeArrowheads="1"/>
            </p:cNvSpPr>
            <p:nvPr/>
          </p:nvSpPr>
          <p:spPr bwMode="gray">
            <a:xfrm>
              <a:off x="2849" y="1686"/>
              <a:ext cx="787" cy="788"/>
            </a:xfrm>
            <a:prstGeom prst="ellipse">
              <a:avLst/>
            </a:prstGeom>
            <a:gradFill rotWithShape="1">
              <a:gsLst>
                <a:gs pos="0">
                  <a:srgbClr val="53696A"/>
                </a:gs>
                <a:gs pos="100000">
                  <a:srgbClr val="83A6A7">
                    <a:alpha val="0"/>
                  </a:srgbClr>
                </a:gs>
              </a:gsLst>
              <a:lin ang="2700000" scaled="1"/>
            </a:gradFill>
            <a:ln w="38100" algn="ctr">
              <a:noFill/>
              <a:round/>
              <a:headEnd/>
              <a:tailEnd/>
            </a:ln>
          </p:spPr>
          <p:txBody>
            <a:bodyPr anchor="ctr">
              <a:spAutoFit/>
            </a:bodyPr>
            <a:lstStyle/>
            <a:p>
              <a:endParaRPr lang="en-US"/>
            </a:p>
          </p:txBody>
        </p:sp>
        <p:sp>
          <p:nvSpPr>
            <p:cNvPr id="144" name="Oval 71"/>
            <p:cNvSpPr>
              <a:spLocks noChangeArrowheads="1"/>
            </p:cNvSpPr>
            <p:nvPr/>
          </p:nvSpPr>
          <p:spPr bwMode="gray">
            <a:xfrm>
              <a:off x="2888" y="1724"/>
              <a:ext cx="709" cy="709"/>
            </a:xfrm>
            <a:prstGeom prst="ellipse">
              <a:avLst/>
            </a:prstGeom>
            <a:solidFill>
              <a:srgbClr val="000000"/>
            </a:solidFill>
            <a:ln w="38100" algn="ctr">
              <a:noFill/>
              <a:round/>
              <a:headEnd/>
              <a:tailEnd/>
            </a:ln>
          </p:spPr>
          <p:txBody>
            <a:bodyPr anchor="ctr">
              <a:spAutoFit/>
            </a:bodyPr>
            <a:lstStyle/>
            <a:p>
              <a:endParaRPr lang="en-US"/>
            </a:p>
          </p:txBody>
        </p:sp>
        <p:grpSp>
          <p:nvGrpSpPr>
            <p:cNvPr id="145" name="Group 72"/>
            <p:cNvGrpSpPr>
              <a:grpSpLocks/>
            </p:cNvGrpSpPr>
            <p:nvPr/>
          </p:nvGrpSpPr>
          <p:grpSpPr bwMode="auto">
            <a:xfrm>
              <a:off x="2899" y="1735"/>
              <a:ext cx="687" cy="688"/>
              <a:chOff x="4166" y="1706"/>
              <a:chExt cx="1252" cy="1252"/>
            </a:xfrm>
          </p:grpSpPr>
          <p:sp>
            <p:nvSpPr>
              <p:cNvPr id="146" name="Oval 73"/>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a:p>
            </p:txBody>
          </p:sp>
          <p:sp>
            <p:nvSpPr>
              <p:cNvPr id="147" name="Oval 74"/>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a:p>
            </p:txBody>
          </p:sp>
          <p:sp>
            <p:nvSpPr>
              <p:cNvPr id="148" name="Oval 75"/>
              <p:cNvSpPr>
                <a:spLocks noChangeArrowheads="1"/>
              </p:cNvSpPr>
              <p:nvPr/>
            </p:nvSpPr>
            <p:spPr bwMode="gray">
              <a:xfrm>
                <a:off x="4195" y="1725"/>
                <a:ext cx="1162" cy="1141"/>
              </a:xfrm>
              <a:prstGeom prst="ellipse">
                <a:avLst/>
              </a:prstGeom>
              <a:solidFill>
                <a:schemeClr val="accent1">
                  <a:lumMod val="40000"/>
                  <a:lumOff val="60000"/>
                </a:schemeClr>
              </a:solidFill>
              <a:ln w="9525" algn="ctr">
                <a:noFill/>
                <a:round/>
                <a:headEnd/>
                <a:tailEnd/>
              </a:ln>
            </p:spPr>
            <p:txBody>
              <a:bodyPr vert="eaVert" wrap="none" anchor="ctr"/>
              <a:lstStyle/>
              <a:p>
                <a:endParaRPr lang="en-US"/>
              </a:p>
            </p:txBody>
          </p:sp>
          <p:sp>
            <p:nvSpPr>
              <p:cNvPr id="149" name="Oval 76"/>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a:p>
            </p:txBody>
          </p:sp>
        </p:grpSp>
      </p:grpSp>
      <p:sp>
        <p:nvSpPr>
          <p:cNvPr id="150" name="Text Box 77"/>
          <p:cNvSpPr txBox="1">
            <a:spLocks noChangeArrowheads="1"/>
          </p:cNvSpPr>
          <p:nvPr/>
        </p:nvSpPr>
        <p:spPr bwMode="gray">
          <a:xfrm rot="3925970">
            <a:off x="2969039" y="3352331"/>
            <a:ext cx="702436" cy="338554"/>
          </a:xfrm>
          <a:prstGeom prst="rect">
            <a:avLst/>
          </a:prstGeom>
          <a:noFill/>
          <a:ln w="9525">
            <a:noFill/>
            <a:miter lim="800000"/>
            <a:headEnd/>
            <a:tailEnd/>
          </a:ln>
        </p:spPr>
        <p:txBody>
          <a:bodyPr wrap="none">
            <a:spAutoFit/>
          </a:bodyPr>
          <a:lstStyle/>
          <a:p>
            <a:pPr eaLnBrk="0" hangingPunct="0"/>
            <a:r>
              <a:rPr lang="en-US" sz="1600" b="1" smtClean="0">
                <a:solidFill>
                  <a:schemeClr val="bg1"/>
                </a:solidFill>
                <a:latin typeface="Times New Roman" pitchFamily="18" charset="0"/>
                <a:cs typeface="Times New Roman" pitchFamily="18" charset="0"/>
              </a:rPr>
              <a:t>Lớp 6</a:t>
            </a:r>
            <a:endParaRPr lang="en-US" sz="1600" b="1">
              <a:solidFill>
                <a:schemeClr val="bg1"/>
              </a:solidFill>
              <a:latin typeface="Times New Roman" pitchFamily="18" charset="0"/>
              <a:cs typeface="Times New Roman" pitchFamily="18" charset="0"/>
            </a:endParaRPr>
          </a:p>
        </p:txBody>
      </p:sp>
      <p:sp>
        <p:nvSpPr>
          <p:cNvPr id="151" name="Text Box 78"/>
          <p:cNvSpPr txBox="1">
            <a:spLocks noChangeArrowheads="1"/>
          </p:cNvSpPr>
          <p:nvPr/>
        </p:nvSpPr>
        <p:spPr bwMode="gray">
          <a:xfrm rot="3925970">
            <a:off x="3273355" y="2970051"/>
            <a:ext cx="638316" cy="307777"/>
          </a:xfrm>
          <a:prstGeom prst="rect">
            <a:avLst/>
          </a:prstGeom>
          <a:solidFill>
            <a:srgbClr val="00FFFF"/>
          </a:solidFill>
          <a:ln w="9525">
            <a:noFill/>
            <a:miter lim="800000"/>
            <a:headEnd/>
            <a:tailEnd/>
          </a:ln>
        </p:spPr>
        <p:txBody>
          <a:bodyPr wrap="none">
            <a:spAutoFit/>
          </a:bodyPr>
          <a:lstStyle/>
          <a:p>
            <a:pPr eaLnBrk="0" hangingPunct="0"/>
            <a:r>
              <a:rPr lang="en-US" sz="1400" b="1" smtClean="0">
                <a:latin typeface="Times New Roman" pitchFamily="18" charset="0"/>
                <a:cs typeface="Times New Roman" pitchFamily="18" charset="0"/>
              </a:rPr>
              <a:t>Lớp 2</a:t>
            </a:r>
            <a:endParaRPr lang="en-US" sz="1400" b="1">
              <a:latin typeface="Times New Roman" pitchFamily="18" charset="0"/>
              <a:cs typeface="Times New Roman" pitchFamily="18" charset="0"/>
            </a:endParaRPr>
          </a:p>
        </p:txBody>
      </p:sp>
      <p:sp>
        <p:nvSpPr>
          <p:cNvPr id="152" name="TextBox 151"/>
          <p:cNvSpPr txBox="1"/>
          <p:nvPr/>
        </p:nvSpPr>
        <p:spPr>
          <a:xfrm>
            <a:off x="2250619" y="1808692"/>
            <a:ext cx="1483181" cy="338554"/>
          </a:xfrm>
          <a:prstGeom prst="rect">
            <a:avLst/>
          </a:prstGeom>
          <a:noFill/>
        </p:spPr>
        <p:txBody>
          <a:bodyPr wrap="square" rtlCol="0">
            <a:spAutoFit/>
          </a:bodyPr>
          <a:lstStyle/>
          <a:p>
            <a:r>
              <a:rPr lang="en-US" b="1" smtClean="0">
                <a:solidFill>
                  <a:srgbClr val="0033CC"/>
                </a:solidFill>
                <a:latin typeface="Times New Roman" pitchFamily="18" charset="0"/>
                <a:cs typeface="Times New Roman" pitchFamily="18" charset="0"/>
              </a:rPr>
              <a:t>2021 - 2022</a:t>
            </a:r>
            <a:endParaRPr lang="en-US" b="1">
              <a:solidFill>
                <a:srgbClr val="0033CC"/>
              </a:solidFill>
              <a:latin typeface="Times New Roman" pitchFamily="18" charset="0"/>
              <a:cs typeface="Times New Roman" pitchFamily="18" charset="0"/>
            </a:endParaRPr>
          </a:p>
        </p:txBody>
      </p:sp>
      <p:grpSp>
        <p:nvGrpSpPr>
          <p:cNvPr id="217" name="Group 59"/>
          <p:cNvGrpSpPr>
            <a:grpSpLocks/>
          </p:cNvGrpSpPr>
          <p:nvPr/>
        </p:nvGrpSpPr>
        <p:grpSpPr bwMode="auto">
          <a:xfrm rot="3877067">
            <a:off x="3804444" y="2999364"/>
            <a:ext cx="2273300" cy="858838"/>
            <a:chOff x="2290" y="2725"/>
            <a:chExt cx="1832" cy="713"/>
          </a:xfrm>
        </p:grpSpPr>
        <p:grpSp>
          <p:nvGrpSpPr>
            <p:cNvPr id="218" name="Group 60"/>
            <p:cNvGrpSpPr>
              <a:grpSpLocks/>
            </p:cNvGrpSpPr>
            <p:nvPr/>
          </p:nvGrpSpPr>
          <p:grpSpPr bwMode="auto">
            <a:xfrm>
              <a:off x="2290" y="3030"/>
              <a:ext cx="1832" cy="408"/>
              <a:chOff x="2290" y="3030"/>
              <a:chExt cx="1832" cy="408"/>
            </a:xfrm>
          </p:grpSpPr>
          <p:sp>
            <p:nvSpPr>
              <p:cNvPr id="222" name="Freeform 61"/>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32"/>
                  <a:gd name="T49" fmla="*/ 0 h 408"/>
                  <a:gd name="T50" fmla="*/ 1832 w 1832"/>
                  <a:gd name="T51" fmla="*/ 408 h 4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solidFill>
              <a:ln w="0">
                <a:noFill/>
                <a:round/>
                <a:headEnd/>
                <a:tailEnd/>
              </a:ln>
            </p:spPr>
            <p:txBody>
              <a:bodyPr/>
              <a:lstStyle/>
              <a:p>
                <a:pPr eaLnBrk="0" hangingPunct="0"/>
                <a:endParaRPr lang="en-US"/>
              </a:p>
            </p:txBody>
          </p:sp>
          <p:sp>
            <p:nvSpPr>
              <p:cNvPr id="223" name="Freeform 62"/>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8"/>
                  <a:gd name="T88" fmla="*/ 0 h 334"/>
                  <a:gd name="T89" fmla="*/ 288 w 288"/>
                  <a:gd name="T90" fmla="*/ 334 h 3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round/>
                <a:headEnd/>
                <a:tailEnd/>
              </a:ln>
            </p:spPr>
            <p:txBody>
              <a:bodyPr/>
              <a:lstStyle/>
              <a:p>
                <a:pPr eaLnBrk="0" hangingPunct="0"/>
                <a:endParaRPr lang="en-US"/>
              </a:p>
            </p:txBody>
          </p:sp>
        </p:grpSp>
        <p:grpSp>
          <p:nvGrpSpPr>
            <p:cNvPr id="219" name="Group 63"/>
            <p:cNvGrpSpPr>
              <a:grpSpLocks/>
            </p:cNvGrpSpPr>
            <p:nvPr/>
          </p:nvGrpSpPr>
          <p:grpSpPr bwMode="auto">
            <a:xfrm flipV="1">
              <a:off x="2290" y="2725"/>
              <a:ext cx="1406" cy="313"/>
              <a:chOff x="2290" y="3030"/>
              <a:chExt cx="1832" cy="408"/>
            </a:xfrm>
          </p:grpSpPr>
          <p:sp>
            <p:nvSpPr>
              <p:cNvPr id="220" name="Freeform 64"/>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32"/>
                  <a:gd name="T49" fmla="*/ 0 h 408"/>
                  <a:gd name="T50" fmla="*/ 1832 w 1832"/>
                  <a:gd name="T51" fmla="*/ 408 h 4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98B5B6"/>
              </a:solidFill>
              <a:ln w="0">
                <a:noFill/>
                <a:round/>
                <a:headEnd/>
                <a:tailEnd/>
              </a:ln>
            </p:spPr>
            <p:txBody>
              <a:bodyPr/>
              <a:lstStyle/>
              <a:p>
                <a:pPr eaLnBrk="0" hangingPunct="0"/>
                <a:endParaRPr lang="en-US"/>
              </a:p>
            </p:txBody>
          </p:sp>
          <p:sp>
            <p:nvSpPr>
              <p:cNvPr id="221" name="Freeform 65"/>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8"/>
                  <a:gd name="T88" fmla="*/ 0 h 334"/>
                  <a:gd name="T89" fmla="*/ 288 w 288"/>
                  <a:gd name="T90" fmla="*/ 334 h 3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round/>
                <a:headEnd/>
                <a:tailEnd/>
              </a:ln>
            </p:spPr>
            <p:txBody>
              <a:bodyPr/>
              <a:lstStyle/>
              <a:p>
                <a:pPr eaLnBrk="0" hangingPunct="0"/>
                <a:endParaRPr lang="en-US"/>
              </a:p>
            </p:txBody>
          </p:sp>
        </p:grpSp>
      </p:grpSp>
      <p:grpSp>
        <p:nvGrpSpPr>
          <p:cNvPr id="224" name="Group 66"/>
          <p:cNvGrpSpPr>
            <a:grpSpLocks/>
          </p:cNvGrpSpPr>
          <p:nvPr/>
        </p:nvGrpSpPr>
        <p:grpSpPr bwMode="auto">
          <a:xfrm>
            <a:off x="3581400" y="1268142"/>
            <a:ext cx="1371600" cy="1414516"/>
            <a:chOff x="2789" y="1625"/>
            <a:chExt cx="907" cy="907"/>
          </a:xfrm>
        </p:grpSpPr>
        <p:sp>
          <p:nvSpPr>
            <p:cNvPr id="225" name="Oval 67"/>
            <p:cNvSpPr>
              <a:spLocks noChangeArrowheads="1"/>
            </p:cNvSpPr>
            <p:nvPr/>
          </p:nvSpPr>
          <p:spPr bwMode="gray">
            <a:xfrm>
              <a:off x="2789" y="1625"/>
              <a:ext cx="907" cy="907"/>
            </a:xfrm>
            <a:prstGeom prst="ellipse">
              <a:avLst/>
            </a:prstGeom>
            <a:gradFill rotWithShape="1">
              <a:gsLst>
                <a:gs pos="0">
                  <a:srgbClr val="FFFFFF"/>
                </a:gs>
                <a:gs pos="50000">
                  <a:srgbClr val="83A6A7"/>
                </a:gs>
                <a:gs pos="100000">
                  <a:srgbClr val="FFFFFF"/>
                </a:gs>
              </a:gsLst>
              <a:lin ang="2700000" scaled="1"/>
            </a:gradFill>
            <a:ln w="38100" algn="ctr">
              <a:noFill/>
              <a:round/>
              <a:headEnd/>
              <a:tailEnd/>
            </a:ln>
          </p:spPr>
          <p:txBody>
            <a:bodyPr wrap="none" anchor="ctr">
              <a:spAutoFit/>
            </a:bodyPr>
            <a:lstStyle/>
            <a:p>
              <a:endParaRPr lang="en-US"/>
            </a:p>
          </p:txBody>
        </p:sp>
        <p:sp>
          <p:nvSpPr>
            <p:cNvPr id="226" name="Oval 68"/>
            <p:cNvSpPr>
              <a:spLocks noChangeArrowheads="1"/>
            </p:cNvSpPr>
            <p:nvPr/>
          </p:nvSpPr>
          <p:spPr bwMode="gray">
            <a:xfrm>
              <a:off x="2789" y="1625"/>
              <a:ext cx="907" cy="907"/>
            </a:xfrm>
            <a:prstGeom prst="ellipse">
              <a:avLst/>
            </a:prstGeom>
            <a:gradFill rotWithShape="1">
              <a:gsLst>
                <a:gs pos="0">
                  <a:srgbClr val="83A6A7">
                    <a:alpha val="32001"/>
                  </a:srgbClr>
                </a:gs>
                <a:gs pos="100000">
                  <a:srgbClr val="000000">
                    <a:alpha val="89998"/>
                  </a:srgbClr>
                </a:gs>
              </a:gsLst>
              <a:lin ang="2700000" scaled="1"/>
            </a:gradFill>
            <a:ln w="38100" algn="ctr">
              <a:noFill/>
              <a:round/>
              <a:headEnd/>
              <a:tailEnd/>
            </a:ln>
          </p:spPr>
          <p:txBody>
            <a:bodyPr wrap="none" anchor="ctr">
              <a:spAutoFit/>
            </a:bodyPr>
            <a:lstStyle/>
            <a:p>
              <a:endParaRPr lang="en-US"/>
            </a:p>
          </p:txBody>
        </p:sp>
        <p:sp>
          <p:nvSpPr>
            <p:cNvPr id="227" name="Oval 69"/>
            <p:cNvSpPr>
              <a:spLocks noChangeArrowheads="1"/>
            </p:cNvSpPr>
            <p:nvPr/>
          </p:nvSpPr>
          <p:spPr bwMode="gray">
            <a:xfrm>
              <a:off x="2849" y="1684"/>
              <a:ext cx="787" cy="788"/>
            </a:xfrm>
            <a:prstGeom prst="ellipse">
              <a:avLst/>
            </a:prstGeom>
            <a:gradFill rotWithShape="1">
              <a:gsLst>
                <a:gs pos="0">
                  <a:srgbClr val="475A5A"/>
                </a:gs>
                <a:gs pos="50000">
                  <a:srgbClr val="83A6A7"/>
                </a:gs>
                <a:gs pos="100000">
                  <a:srgbClr val="475A5A"/>
                </a:gs>
              </a:gsLst>
              <a:lin ang="18900000" scaled="1"/>
            </a:gradFill>
            <a:ln w="38100" algn="ctr">
              <a:noFill/>
              <a:round/>
              <a:headEnd/>
              <a:tailEnd/>
            </a:ln>
          </p:spPr>
          <p:txBody>
            <a:bodyPr anchor="ctr">
              <a:spAutoFit/>
            </a:bodyPr>
            <a:lstStyle/>
            <a:p>
              <a:endParaRPr lang="en-US"/>
            </a:p>
          </p:txBody>
        </p:sp>
        <p:sp>
          <p:nvSpPr>
            <p:cNvPr id="228" name="Oval 70"/>
            <p:cNvSpPr>
              <a:spLocks noChangeArrowheads="1"/>
            </p:cNvSpPr>
            <p:nvPr/>
          </p:nvSpPr>
          <p:spPr bwMode="gray">
            <a:xfrm>
              <a:off x="2849" y="1686"/>
              <a:ext cx="787" cy="788"/>
            </a:xfrm>
            <a:prstGeom prst="ellipse">
              <a:avLst/>
            </a:prstGeom>
            <a:gradFill rotWithShape="1">
              <a:gsLst>
                <a:gs pos="0">
                  <a:srgbClr val="53696A"/>
                </a:gs>
                <a:gs pos="100000">
                  <a:srgbClr val="83A6A7">
                    <a:alpha val="0"/>
                  </a:srgbClr>
                </a:gs>
              </a:gsLst>
              <a:lin ang="2700000" scaled="1"/>
            </a:gradFill>
            <a:ln w="38100" algn="ctr">
              <a:noFill/>
              <a:round/>
              <a:headEnd/>
              <a:tailEnd/>
            </a:ln>
          </p:spPr>
          <p:txBody>
            <a:bodyPr anchor="ctr">
              <a:spAutoFit/>
            </a:bodyPr>
            <a:lstStyle/>
            <a:p>
              <a:endParaRPr lang="en-US"/>
            </a:p>
          </p:txBody>
        </p:sp>
        <p:sp>
          <p:nvSpPr>
            <p:cNvPr id="229" name="Oval 71"/>
            <p:cNvSpPr>
              <a:spLocks noChangeArrowheads="1"/>
            </p:cNvSpPr>
            <p:nvPr/>
          </p:nvSpPr>
          <p:spPr bwMode="gray">
            <a:xfrm>
              <a:off x="2888" y="1724"/>
              <a:ext cx="709" cy="709"/>
            </a:xfrm>
            <a:prstGeom prst="ellipse">
              <a:avLst/>
            </a:prstGeom>
            <a:solidFill>
              <a:srgbClr val="000000"/>
            </a:solidFill>
            <a:ln w="38100" algn="ctr">
              <a:noFill/>
              <a:round/>
              <a:headEnd/>
              <a:tailEnd/>
            </a:ln>
          </p:spPr>
          <p:txBody>
            <a:bodyPr anchor="ctr">
              <a:spAutoFit/>
            </a:bodyPr>
            <a:lstStyle/>
            <a:p>
              <a:endParaRPr lang="en-US"/>
            </a:p>
          </p:txBody>
        </p:sp>
        <p:grpSp>
          <p:nvGrpSpPr>
            <p:cNvPr id="230" name="Group 72"/>
            <p:cNvGrpSpPr>
              <a:grpSpLocks/>
            </p:cNvGrpSpPr>
            <p:nvPr/>
          </p:nvGrpSpPr>
          <p:grpSpPr bwMode="auto">
            <a:xfrm>
              <a:off x="2899" y="1735"/>
              <a:ext cx="687" cy="688"/>
              <a:chOff x="4166" y="1706"/>
              <a:chExt cx="1252" cy="1252"/>
            </a:xfrm>
          </p:grpSpPr>
          <p:sp>
            <p:nvSpPr>
              <p:cNvPr id="231" name="Oval 73"/>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a:p>
            </p:txBody>
          </p:sp>
          <p:sp>
            <p:nvSpPr>
              <p:cNvPr id="232" name="Oval 74"/>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a:p>
            </p:txBody>
          </p:sp>
          <p:sp>
            <p:nvSpPr>
              <p:cNvPr id="233" name="Oval 75"/>
              <p:cNvSpPr>
                <a:spLocks noChangeArrowheads="1"/>
              </p:cNvSpPr>
              <p:nvPr/>
            </p:nvSpPr>
            <p:spPr bwMode="gray">
              <a:xfrm>
                <a:off x="4195" y="1725"/>
                <a:ext cx="1162" cy="1141"/>
              </a:xfrm>
              <a:prstGeom prst="ellipse">
                <a:avLst/>
              </a:prstGeom>
              <a:solidFill>
                <a:schemeClr val="accent1">
                  <a:lumMod val="40000"/>
                  <a:lumOff val="60000"/>
                </a:schemeClr>
              </a:solidFill>
              <a:ln w="9525" algn="ctr">
                <a:noFill/>
                <a:round/>
                <a:headEnd/>
                <a:tailEnd/>
              </a:ln>
            </p:spPr>
            <p:txBody>
              <a:bodyPr vert="eaVert" wrap="none" anchor="ctr"/>
              <a:lstStyle/>
              <a:p>
                <a:endParaRPr lang="en-US"/>
              </a:p>
            </p:txBody>
          </p:sp>
          <p:sp>
            <p:nvSpPr>
              <p:cNvPr id="234" name="Oval 76"/>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a:p>
            </p:txBody>
          </p:sp>
        </p:grpSp>
      </p:grpSp>
      <p:sp>
        <p:nvSpPr>
          <p:cNvPr id="235" name="Text Box 77"/>
          <p:cNvSpPr txBox="1">
            <a:spLocks noChangeArrowheads="1"/>
          </p:cNvSpPr>
          <p:nvPr/>
        </p:nvSpPr>
        <p:spPr bwMode="gray">
          <a:xfrm rot="3925970">
            <a:off x="4055363" y="3354756"/>
            <a:ext cx="1425390" cy="338554"/>
          </a:xfrm>
          <a:prstGeom prst="rect">
            <a:avLst/>
          </a:prstGeom>
          <a:noFill/>
          <a:ln w="9525">
            <a:noFill/>
            <a:miter lim="800000"/>
            <a:headEnd/>
            <a:tailEnd/>
          </a:ln>
        </p:spPr>
        <p:txBody>
          <a:bodyPr wrap="none">
            <a:spAutoFit/>
          </a:bodyPr>
          <a:lstStyle/>
          <a:p>
            <a:pPr eaLnBrk="0" hangingPunct="0"/>
            <a:r>
              <a:rPr lang="en-US" sz="1600" b="1" smtClean="0">
                <a:solidFill>
                  <a:schemeClr val="bg1"/>
                </a:solidFill>
                <a:latin typeface="Times New Roman" pitchFamily="18" charset="0"/>
                <a:cs typeface="Times New Roman" pitchFamily="18" charset="0"/>
              </a:rPr>
              <a:t>Lớp 7, Lớp 10</a:t>
            </a:r>
            <a:endParaRPr lang="en-US" sz="1600" b="1">
              <a:solidFill>
                <a:schemeClr val="bg1"/>
              </a:solidFill>
              <a:latin typeface="Times New Roman" pitchFamily="18" charset="0"/>
              <a:cs typeface="Times New Roman" pitchFamily="18" charset="0"/>
            </a:endParaRPr>
          </a:p>
        </p:txBody>
      </p:sp>
      <p:sp>
        <p:nvSpPr>
          <p:cNvPr id="236" name="Text Box 78"/>
          <p:cNvSpPr txBox="1">
            <a:spLocks noChangeArrowheads="1"/>
          </p:cNvSpPr>
          <p:nvPr/>
        </p:nvSpPr>
        <p:spPr bwMode="gray">
          <a:xfrm rot="3925970">
            <a:off x="4721155" y="2972476"/>
            <a:ext cx="638316" cy="307777"/>
          </a:xfrm>
          <a:prstGeom prst="rect">
            <a:avLst/>
          </a:prstGeom>
          <a:solidFill>
            <a:srgbClr val="00FFFF"/>
          </a:solidFill>
          <a:ln w="9525">
            <a:noFill/>
            <a:miter lim="800000"/>
            <a:headEnd/>
            <a:tailEnd/>
          </a:ln>
        </p:spPr>
        <p:txBody>
          <a:bodyPr wrap="none">
            <a:spAutoFit/>
          </a:bodyPr>
          <a:lstStyle/>
          <a:p>
            <a:pPr eaLnBrk="0" hangingPunct="0"/>
            <a:r>
              <a:rPr lang="en-US" sz="1400" b="1" smtClean="0">
                <a:latin typeface="Times New Roman" pitchFamily="18" charset="0"/>
                <a:cs typeface="Times New Roman" pitchFamily="18" charset="0"/>
              </a:rPr>
              <a:t>Lớp 3</a:t>
            </a:r>
            <a:endParaRPr lang="en-US" sz="1400" b="1">
              <a:latin typeface="Times New Roman" pitchFamily="18" charset="0"/>
              <a:cs typeface="Times New Roman" pitchFamily="18" charset="0"/>
            </a:endParaRPr>
          </a:p>
        </p:txBody>
      </p:sp>
      <p:sp>
        <p:nvSpPr>
          <p:cNvPr id="237" name="TextBox 236"/>
          <p:cNvSpPr txBox="1"/>
          <p:nvPr/>
        </p:nvSpPr>
        <p:spPr>
          <a:xfrm>
            <a:off x="3698419" y="1811117"/>
            <a:ext cx="1483181" cy="338554"/>
          </a:xfrm>
          <a:prstGeom prst="rect">
            <a:avLst/>
          </a:prstGeom>
          <a:noFill/>
        </p:spPr>
        <p:txBody>
          <a:bodyPr wrap="square" rtlCol="0">
            <a:spAutoFit/>
          </a:bodyPr>
          <a:lstStyle/>
          <a:p>
            <a:r>
              <a:rPr lang="en-US" b="1" smtClean="0">
                <a:solidFill>
                  <a:srgbClr val="0033CC"/>
                </a:solidFill>
                <a:latin typeface="Times New Roman" pitchFamily="18" charset="0"/>
                <a:cs typeface="Times New Roman" pitchFamily="18" charset="0"/>
              </a:rPr>
              <a:t>2022 - 2023</a:t>
            </a:r>
            <a:endParaRPr lang="en-US" b="1">
              <a:solidFill>
                <a:srgbClr val="0033CC"/>
              </a:solidFill>
              <a:latin typeface="Times New Roman" pitchFamily="18" charset="0"/>
              <a:cs typeface="Times New Roman" pitchFamily="18" charset="0"/>
            </a:endParaRPr>
          </a:p>
        </p:txBody>
      </p:sp>
      <p:grpSp>
        <p:nvGrpSpPr>
          <p:cNvPr id="269" name="Group 59"/>
          <p:cNvGrpSpPr>
            <a:grpSpLocks/>
          </p:cNvGrpSpPr>
          <p:nvPr/>
        </p:nvGrpSpPr>
        <p:grpSpPr bwMode="auto">
          <a:xfrm rot="3877067">
            <a:off x="5252244" y="2993598"/>
            <a:ext cx="2273300" cy="858838"/>
            <a:chOff x="2290" y="2725"/>
            <a:chExt cx="1832" cy="713"/>
          </a:xfrm>
        </p:grpSpPr>
        <p:grpSp>
          <p:nvGrpSpPr>
            <p:cNvPr id="270" name="Group 60"/>
            <p:cNvGrpSpPr>
              <a:grpSpLocks/>
            </p:cNvGrpSpPr>
            <p:nvPr/>
          </p:nvGrpSpPr>
          <p:grpSpPr bwMode="auto">
            <a:xfrm>
              <a:off x="2290" y="3030"/>
              <a:ext cx="1832" cy="408"/>
              <a:chOff x="2290" y="3030"/>
              <a:chExt cx="1832" cy="408"/>
            </a:xfrm>
          </p:grpSpPr>
          <p:sp>
            <p:nvSpPr>
              <p:cNvPr id="274" name="Freeform 61"/>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32"/>
                  <a:gd name="T49" fmla="*/ 0 h 408"/>
                  <a:gd name="T50" fmla="*/ 1832 w 1832"/>
                  <a:gd name="T51" fmla="*/ 408 h 4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solidFill>
              <a:ln w="0">
                <a:noFill/>
                <a:round/>
                <a:headEnd/>
                <a:tailEnd/>
              </a:ln>
            </p:spPr>
            <p:txBody>
              <a:bodyPr/>
              <a:lstStyle/>
              <a:p>
                <a:pPr eaLnBrk="0" hangingPunct="0"/>
                <a:endParaRPr lang="en-US"/>
              </a:p>
            </p:txBody>
          </p:sp>
          <p:sp>
            <p:nvSpPr>
              <p:cNvPr id="275" name="Freeform 62"/>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8"/>
                  <a:gd name="T88" fmla="*/ 0 h 334"/>
                  <a:gd name="T89" fmla="*/ 288 w 288"/>
                  <a:gd name="T90" fmla="*/ 334 h 3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round/>
                <a:headEnd/>
                <a:tailEnd/>
              </a:ln>
            </p:spPr>
            <p:txBody>
              <a:bodyPr/>
              <a:lstStyle/>
              <a:p>
                <a:pPr eaLnBrk="0" hangingPunct="0"/>
                <a:endParaRPr lang="en-US"/>
              </a:p>
            </p:txBody>
          </p:sp>
        </p:grpSp>
        <p:grpSp>
          <p:nvGrpSpPr>
            <p:cNvPr id="271" name="Group 63"/>
            <p:cNvGrpSpPr>
              <a:grpSpLocks/>
            </p:cNvGrpSpPr>
            <p:nvPr/>
          </p:nvGrpSpPr>
          <p:grpSpPr bwMode="auto">
            <a:xfrm flipV="1">
              <a:off x="2290" y="2725"/>
              <a:ext cx="1406" cy="313"/>
              <a:chOff x="2290" y="3030"/>
              <a:chExt cx="1832" cy="408"/>
            </a:xfrm>
          </p:grpSpPr>
          <p:sp>
            <p:nvSpPr>
              <p:cNvPr id="272" name="Freeform 64"/>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32"/>
                  <a:gd name="T49" fmla="*/ 0 h 408"/>
                  <a:gd name="T50" fmla="*/ 1832 w 1832"/>
                  <a:gd name="T51" fmla="*/ 408 h 4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98B5B6"/>
              </a:solidFill>
              <a:ln w="0">
                <a:noFill/>
                <a:round/>
                <a:headEnd/>
                <a:tailEnd/>
              </a:ln>
            </p:spPr>
            <p:txBody>
              <a:bodyPr/>
              <a:lstStyle/>
              <a:p>
                <a:pPr eaLnBrk="0" hangingPunct="0"/>
                <a:endParaRPr lang="en-US"/>
              </a:p>
            </p:txBody>
          </p:sp>
          <p:sp>
            <p:nvSpPr>
              <p:cNvPr id="273" name="Freeform 65"/>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8"/>
                  <a:gd name="T88" fmla="*/ 0 h 334"/>
                  <a:gd name="T89" fmla="*/ 288 w 288"/>
                  <a:gd name="T90" fmla="*/ 334 h 3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round/>
                <a:headEnd/>
                <a:tailEnd/>
              </a:ln>
            </p:spPr>
            <p:txBody>
              <a:bodyPr/>
              <a:lstStyle/>
              <a:p>
                <a:pPr eaLnBrk="0" hangingPunct="0"/>
                <a:endParaRPr lang="en-US"/>
              </a:p>
            </p:txBody>
          </p:sp>
        </p:grpSp>
      </p:grpSp>
      <p:grpSp>
        <p:nvGrpSpPr>
          <p:cNvPr id="276" name="Group 66"/>
          <p:cNvGrpSpPr>
            <a:grpSpLocks/>
          </p:cNvGrpSpPr>
          <p:nvPr/>
        </p:nvGrpSpPr>
        <p:grpSpPr bwMode="auto">
          <a:xfrm>
            <a:off x="5029200" y="1262376"/>
            <a:ext cx="1371600" cy="1414516"/>
            <a:chOff x="2789" y="1625"/>
            <a:chExt cx="907" cy="907"/>
          </a:xfrm>
        </p:grpSpPr>
        <p:sp>
          <p:nvSpPr>
            <p:cNvPr id="277" name="Oval 67"/>
            <p:cNvSpPr>
              <a:spLocks noChangeArrowheads="1"/>
            </p:cNvSpPr>
            <p:nvPr/>
          </p:nvSpPr>
          <p:spPr bwMode="gray">
            <a:xfrm>
              <a:off x="2789" y="1625"/>
              <a:ext cx="907" cy="907"/>
            </a:xfrm>
            <a:prstGeom prst="ellipse">
              <a:avLst/>
            </a:prstGeom>
            <a:gradFill rotWithShape="1">
              <a:gsLst>
                <a:gs pos="0">
                  <a:srgbClr val="FFFFFF"/>
                </a:gs>
                <a:gs pos="50000">
                  <a:srgbClr val="83A6A7"/>
                </a:gs>
                <a:gs pos="100000">
                  <a:srgbClr val="FFFFFF"/>
                </a:gs>
              </a:gsLst>
              <a:lin ang="2700000" scaled="1"/>
            </a:gradFill>
            <a:ln w="38100" algn="ctr">
              <a:noFill/>
              <a:round/>
              <a:headEnd/>
              <a:tailEnd/>
            </a:ln>
          </p:spPr>
          <p:txBody>
            <a:bodyPr wrap="none" anchor="ctr">
              <a:spAutoFit/>
            </a:bodyPr>
            <a:lstStyle/>
            <a:p>
              <a:endParaRPr lang="en-US"/>
            </a:p>
          </p:txBody>
        </p:sp>
        <p:sp>
          <p:nvSpPr>
            <p:cNvPr id="278" name="Oval 68"/>
            <p:cNvSpPr>
              <a:spLocks noChangeArrowheads="1"/>
            </p:cNvSpPr>
            <p:nvPr/>
          </p:nvSpPr>
          <p:spPr bwMode="gray">
            <a:xfrm>
              <a:off x="2789" y="1625"/>
              <a:ext cx="907" cy="907"/>
            </a:xfrm>
            <a:prstGeom prst="ellipse">
              <a:avLst/>
            </a:prstGeom>
            <a:gradFill rotWithShape="1">
              <a:gsLst>
                <a:gs pos="0">
                  <a:srgbClr val="83A6A7">
                    <a:alpha val="32001"/>
                  </a:srgbClr>
                </a:gs>
                <a:gs pos="100000">
                  <a:srgbClr val="000000">
                    <a:alpha val="89998"/>
                  </a:srgbClr>
                </a:gs>
              </a:gsLst>
              <a:lin ang="2700000" scaled="1"/>
            </a:gradFill>
            <a:ln w="38100" algn="ctr">
              <a:noFill/>
              <a:round/>
              <a:headEnd/>
              <a:tailEnd/>
            </a:ln>
          </p:spPr>
          <p:txBody>
            <a:bodyPr wrap="none" anchor="ctr">
              <a:spAutoFit/>
            </a:bodyPr>
            <a:lstStyle/>
            <a:p>
              <a:endParaRPr lang="en-US"/>
            </a:p>
          </p:txBody>
        </p:sp>
        <p:sp>
          <p:nvSpPr>
            <p:cNvPr id="279" name="Oval 69"/>
            <p:cNvSpPr>
              <a:spLocks noChangeArrowheads="1"/>
            </p:cNvSpPr>
            <p:nvPr/>
          </p:nvSpPr>
          <p:spPr bwMode="gray">
            <a:xfrm>
              <a:off x="2849" y="1684"/>
              <a:ext cx="787" cy="788"/>
            </a:xfrm>
            <a:prstGeom prst="ellipse">
              <a:avLst/>
            </a:prstGeom>
            <a:gradFill rotWithShape="1">
              <a:gsLst>
                <a:gs pos="0">
                  <a:srgbClr val="475A5A"/>
                </a:gs>
                <a:gs pos="50000">
                  <a:srgbClr val="83A6A7"/>
                </a:gs>
                <a:gs pos="100000">
                  <a:srgbClr val="475A5A"/>
                </a:gs>
              </a:gsLst>
              <a:lin ang="18900000" scaled="1"/>
            </a:gradFill>
            <a:ln w="38100" algn="ctr">
              <a:noFill/>
              <a:round/>
              <a:headEnd/>
              <a:tailEnd/>
            </a:ln>
          </p:spPr>
          <p:txBody>
            <a:bodyPr anchor="ctr">
              <a:spAutoFit/>
            </a:bodyPr>
            <a:lstStyle/>
            <a:p>
              <a:endParaRPr lang="en-US"/>
            </a:p>
          </p:txBody>
        </p:sp>
        <p:sp>
          <p:nvSpPr>
            <p:cNvPr id="280" name="Oval 70"/>
            <p:cNvSpPr>
              <a:spLocks noChangeArrowheads="1"/>
            </p:cNvSpPr>
            <p:nvPr/>
          </p:nvSpPr>
          <p:spPr bwMode="gray">
            <a:xfrm>
              <a:off x="2849" y="1686"/>
              <a:ext cx="787" cy="788"/>
            </a:xfrm>
            <a:prstGeom prst="ellipse">
              <a:avLst/>
            </a:prstGeom>
            <a:gradFill rotWithShape="1">
              <a:gsLst>
                <a:gs pos="0">
                  <a:srgbClr val="53696A"/>
                </a:gs>
                <a:gs pos="100000">
                  <a:srgbClr val="83A6A7">
                    <a:alpha val="0"/>
                  </a:srgbClr>
                </a:gs>
              </a:gsLst>
              <a:lin ang="2700000" scaled="1"/>
            </a:gradFill>
            <a:ln w="38100" algn="ctr">
              <a:noFill/>
              <a:round/>
              <a:headEnd/>
              <a:tailEnd/>
            </a:ln>
          </p:spPr>
          <p:txBody>
            <a:bodyPr anchor="ctr">
              <a:spAutoFit/>
            </a:bodyPr>
            <a:lstStyle/>
            <a:p>
              <a:endParaRPr lang="en-US"/>
            </a:p>
          </p:txBody>
        </p:sp>
        <p:sp>
          <p:nvSpPr>
            <p:cNvPr id="281" name="Oval 71"/>
            <p:cNvSpPr>
              <a:spLocks noChangeArrowheads="1"/>
            </p:cNvSpPr>
            <p:nvPr/>
          </p:nvSpPr>
          <p:spPr bwMode="gray">
            <a:xfrm>
              <a:off x="2888" y="1724"/>
              <a:ext cx="709" cy="709"/>
            </a:xfrm>
            <a:prstGeom prst="ellipse">
              <a:avLst/>
            </a:prstGeom>
            <a:solidFill>
              <a:srgbClr val="000000"/>
            </a:solidFill>
            <a:ln w="38100" algn="ctr">
              <a:noFill/>
              <a:round/>
              <a:headEnd/>
              <a:tailEnd/>
            </a:ln>
          </p:spPr>
          <p:txBody>
            <a:bodyPr anchor="ctr">
              <a:spAutoFit/>
            </a:bodyPr>
            <a:lstStyle/>
            <a:p>
              <a:endParaRPr lang="en-US"/>
            </a:p>
          </p:txBody>
        </p:sp>
        <p:grpSp>
          <p:nvGrpSpPr>
            <p:cNvPr id="282" name="Group 72"/>
            <p:cNvGrpSpPr>
              <a:grpSpLocks/>
            </p:cNvGrpSpPr>
            <p:nvPr/>
          </p:nvGrpSpPr>
          <p:grpSpPr bwMode="auto">
            <a:xfrm>
              <a:off x="2899" y="1735"/>
              <a:ext cx="687" cy="688"/>
              <a:chOff x="4166" y="1706"/>
              <a:chExt cx="1252" cy="1252"/>
            </a:xfrm>
          </p:grpSpPr>
          <p:sp>
            <p:nvSpPr>
              <p:cNvPr id="283" name="Oval 73"/>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a:p>
            </p:txBody>
          </p:sp>
          <p:sp>
            <p:nvSpPr>
              <p:cNvPr id="284" name="Oval 74"/>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a:p>
            </p:txBody>
          </p:sp>
          <p:sp>
            <p:nvSpPr>
              <p:cNvPr id="285" name="Oval 75"/>
              <p:cNvSpPr>
                <a:spLocks noChangeArrowheads="1"/>
              </p:cNvSpPr>
              <p:nvPr/>
            </p:nvSpPr>
            <p:spPr bwMode="gray">
              <a:xfrm>
                <a:off x="4195" y="1725"/>
                <a:ext cx="1162" cy="1141"/>
              </a:xfrm>
              <a:prstGeom prst="ellipse">
                <a:avLst/>
              </a:prstGeom>
              <a:solidFill>
                <a:schemeClr val="accent1">
                  <a:lumMod val="40000"/>
                  <a:lumOff val="60000"/>
                </a:schemeClr>
              </a:solidFill>
              <a:ln w="9525" algn="ctr">
                <a:noFill/>
                <a:round/>
                <a:headEnd/>
                <a:tailEnd/>
              </a:ln>
            </p:spPr>
            <p:txBody>
              <a:bodyPr vert="eaVert" wrap="none" anchor="ctr"/>
              <a:lstStyle/>
              <a:p>
                <a:endParaRPr lang="en-US"/>
              </a:p>
            </p:txBody>
          </p:sp>
          <p:sp>
            <p:nvSpPr>
              <p:cNvPr id="286" name="Oval 76"/>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a:p>
            </p:txBody>
          </p:sp>
        </p:grpSp>
      </p:grpSp>
      <p:sp>
        <p:nvSpPr>
          <p:cNvPr id="287" name="Text Box 77"/>
          <p:cNvSpPr txBox="1">
            <a:spLocks noChangeArrowheads="1"/>
          </p:cNvSpPr>
          <p:nvPr/>
        </p:nvSpPr>
        <p:spPr bwMode="gray">
          <a:xfrm rot="3925970">
            <a:off x="5503163" y="3348990"/>
            <a:ext cx="1425390" cy="338554"/>
          </a:xfrm>
          <a:prstGeom prst="rect">
            <a:avLst/>
          </a:prstGeom>
          <a:noFill/>
          <a:ln w="9525">
            <a:noFill/>
            <a:miter lim="800000"/>
            <a:headEnd/>
            <a:tailEnd/>
          </a:ln>
        </p:spPr>
        <p:txBody>
          <a:bodyPr wrap="none">
            <a:spAutoFit/>
          </a:bodyPr>
          <a:lstStyle/>
          <a:p>
            <a:pPr eaLnBrk="0" hangingPunct="0"/>
            <a:r>
              <a:rPr lang="en-US" sz="1600" b="1" smtClean="0">
                <a:solidFill>
                  <a:schemeClr val="bg1"/>
                </a:solidFill>
                <a:latin typeface="Times New Roman" pitchFamily="18" charset="0"/>
                <a:cs typeface="Times New Roman" pitchFamily="18" charset="0"/>
              </a:rPr>
              <a:t>Lớp 8, Lớp 11</a:t>
            </a:r>
            <a:endParaRPr lang="en-US" sz="1600" b="1">
              <a:solidFill>
                <a:schemeClr val="bg1"/>
              </a:solidFill>
              <a:latin typeface="Times New Roman" pitchFamily="18" charset="0"/>
              <a:cs typeface="Times New Roman" pitchFamily="18" charset="0"/>
            </a:endParaRPr>
          </a:p>
        </p:txBody>
      </p:sp>
      <p:sp>
        <p:nvSpPr>
          <p:cNvPr id="288" name="Text Box 78"/>
          <p:cNvSpPr txBox="1">
            <a:spLocks noChangeArrowheads="1"/>
          </p:cNvSpPr>
          <p:nvPr/>
        </p:nvSpPr>
        <p:spPr bwMode="gray">
          <a:xfrm rot="3925970">
            <a:off x="6168955" y="2966710"/>
            <a:ext cx="638316" cy="307777"/>
          </a:xfrm>
          <a:prstGeom prst="rect">
            <a:avLst/>
          </a:prstGeom>
          <a:solidFill>
            <a:srgbClr val="00FFFF"/>
          </a:solidFill>
          <a:ln w="9525">
            <a:noFill/>
            <a:miter lim="800000"/>
            <a:headEnd/>
            <a:tailEnd/>
          </a:ln>
        </p:spPr>
        <p:txBody>
          <a:bodyPr wrap="none">
            <a:spAutoFit/>
          </a:bodyPr>
          <a:lstStyle/>
          <a:p>
            <a:pPr eaLnBrk="0" hangingPunct="0"/>
            <a:r>
              <a:rPr lang="en-US" sz="1400" b="1" smtClean="0">
                <a:latin typeface="Times New Roman" pitchFamily="18" charset="0"/>
                <a:cs typeface="Times New Roman" pitchFamily="18" charset="0"/>
              </a:rPr>
              <a:t>Lớp 4</a:t>
            </a:r>
            <a:endParaRPr lang="en-US" sz="1400" b="1">
              <a:latin typeface="Times New Roman" pitchFamily="18" charset="0"/>
              <a:cs typeface="Times New Roman" pitchFamily="18" charset="0"/>
            </a:endParaRPr>
          </a:p>
        </p:txBody>
      </p:sp>
      <p:sp>
        <p:nvSpPr>
          <p:cNvPr id="289" name="TextBox 288"/>
          <p:cNvSpPr txBox="1"/>
          <p:nvPr/>
        </p:nvSpPr>
        <p:spPr>
          <a:xfrm>
            <a:off x="5146219" y="1805351"/>
            <a:ext cx="1483181" cy="338554"/>
          </a:xfrm>
          <a:prstGeom prst="rect">
            <a:avLst/>
          </a:prstGeom>
          <a:noFill/>
        </p:spPr>
        <p:txBody>
          <a:bodyPr wrap="square" rtlCol="0">
            <a:spAutoFit/>
          </a:bodyPr>
          <a:lstStyle/>
          <a:p>
            <a:r>
              <a:rPr lang="en-US" b="1" smtClean="0">
                <a:solidFill>
                  <a:srgbClr val="0033CC"/>
                </a:solidFill>
                <a:latin typeface="Times New Roman" pitchFamily="18" charset="0"/>
                <a:cs typeface="Times New Roman" pitchFamily="18" charset="0"/>
              </a:rPr>
              <a:t>2023 - 2024</a:t>
            </a:r>
            <a:endParaRPr lang="en-US" b="1">
              <a:solidFill>
                <a:srgbClr val="0033CC"/>
              </a:solidFill>
              <a:latin typeface="Times New Roman" pitchFamily="18" charset="0"/>
              <a:cs typeface="Times New Roman" pitchFamily="18" charset="0"/>
            </a:endParaRPr>
          </a:p>
        </p:txBody>
      </p:sp>
      <p:grpSp>
        <p:nvGrpSpPr>
          <p:cNvPr id="290" name="Group 59"/>
          <p:cNvGrpSpPr>
            <a:grpSpLocks/>
          </p:cNvGrpSpPr>
          <p:nvPr/>
        </p:nvGrpSpPr>
        <p:grpSpPr bwMode="auto">
          <a:xfrm rot="3877067">
            <a:off x="6700044" y="2996023"/>
            <a:ext cx="2273300" cy="858838"/>
            <a:chOff x="2290" y="2725"/>
            <a:chExt cx="1832" cy="713"/>
          </a:xfrm>
        </p:grpSpPr>
        <p:grpSp>
          <p:nvGrpSpPr>
            <p:cNvPr id="291" name="Group 60"/>
            <p:cNvGrpSpPr>
              <a:grpSpLocks/>
            </p:cNvGrpSpPr>
            <p:nvPr/>
          </p:nvGrpSpPr>
          <p:grpSpPr bwMode="auto">
            <a:xfrm>
              <a:off x="2290" y="3030"/>
              <a:ext cx="1832" cy="408"/>
              <a:chOff x="2290" y="3030"/>
              <a:chExt cx="1832" cy="408"/>
            </a:xfrm>
          </p:grpSpPr>
          <p:sp>
            <p:nvSpPr>
              <p:cNvPr id="295" name="Freeform 61"/>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32"/>
                  <a:gd name="T49" fmla="*/ 0 h 408"/>
                  <a:gd name="T50" fmla="*/ 1832 w 1832"/>
                  <a:gd name="T51" fmla="*/ 408 h 4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solidFill>
              <a:ln w="0">
                <a:noFill/>
                <a:round/>
                <a:headEnd/>
                <a:tailEnd/>
              </a:ln>
            </p:spPr>
            <p:txBody>
              <a:bodyPr/>
              <a:lstStyle/>
              <a:p>
                <a:pPr eaLnBrk="0" hangingPunct="0"/>
                <a:endParaRPr lang="en-US"/>
              </a:p>
            </p:txBody>
          </p:sp>
          <p:sp>
            <p:nvSpPr>
              <p:cNvPr id="296" name="Freeform 62"/>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8"/>
                  <a:gd name="T88" fmla="*/ 0 h 334"/>
                  <a:gd name="T89" fmla="*/ 288 w 288"/>
                  <a:gd name="T90" fmla="*/ 334 h 3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round/>
                <a:headEnd/>
                <a:tailEnd/>
              </a:ln>
            </p:spPr>
            <p:txBody>
              <a:bodyPr/>
              <a:lstStyle/>
              <a:p>
                <a:pPr eaLnBrk="0" hangingPunct="0"/>
                <a:endParaRPr lang="en-US"/>
              </a:p>
            </p:txBody>
          </p:sp>
        </p:grpSp>
        <p:grpSp>
          <p:nvGrpSpPr>
            <p:cNvPr id="292" name="Group 63"/>
            <p:cNvGrpSpPr>
              <a:grpSpLocks/>
            </p:cNvGrpSpPr>
            <p:nvPr/>
          </p:nvGrpSpPr>
          <p:grpSpPr bwMode="auto">
            <a:xfrm flipV="1">
              <a:off x="2290" y="2725"/>
              <a:ext cx="1406" cy="313"/>
              <a:chOff x="2290" y="3030"/>
              <a:chExt cx="1832" cy="408"/>
            </a:xfrm>
          </p:grpSpPr>
          <p:sp>
            <p:nvSpPr>
              <p:cNvPr id="293" name="Freeform 64"/>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32"/>
                  <a:gd name="T49" fmla="*/ 0 h 408"/>
                  <a:gd name="T50" fmla="*/ 1832 w 1832"/>
                  <a:gd name="T51" fmla="*/ 408 h 4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98B5B6"/>
              </a:solidFill>
              <a:ln w="0">
                <a:noFill/>
                <a:round/>
                <a:headEnd/>
                <a:tailEnd/>
              </a:ln>
            </p:spPr>
            <p:txBody>
              <a:bodyPr/>
              <a:lstStyle/>
              <a:p>
                <a:pPr eaLnBrk="0" hangingPunct="0"/>
                <a:endParaRPr lang="en-US"/>
              </a:p>
            </p:txBody>
          </p:sp>
          <p:sp>
            <p:nvSpPr>
              <p:cNvPr id="294" name="Freeform 65"/>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8"/>
                  <a:gd name="T88" fmla="*/ 0 h 334"/>
                  <a:gd name="T89" fmla="*/ 288 w 288"/>
                  <a:gd name="T90" fmla="*/ 334 h 3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round/>
                <a:headEnd/>
                <a:tailEnd/>
              </a:ln>
            </p:spPr>
            <p:txBody>
              <a:bodyPr/>
              <a:lstStyle/>
              <a:p>
                <a:pPr eaLnBrk="0" hangingPunct="0"/>
                <a:endParaRPr lang="en-US"/>
              </a:p>
            </p:txBody>
          </p:sp>
        </p:grpSp>
      </p:grpSp>
      <p:grpSp>
        <p:nvGrpSpPr>
          <p:cNvPr id="297" name="Group 66"/>
          <p:cNvGrpSpPr>
            <a:grpSpLocks/>
          </p:cNvGrpSpPr>
          <p:nvPr/>
        </p:nvGrpSpPr>
        <p:grpSpPr bwMode="auto">
          <a:xfrm>
            <a:off x="6477000" y="1264801"/>
            <a:ext cx="1371600" cy="1414516"/>
            <a:chOff x="2789" y="1625"/>
            <a:chExt cx="907" cy="907"/>
          </a:xfrm>
        </p:grpSpPr>
        <p:sp>
          <p:nvSpPr>
            <p:cNvPr id="298" name="Oval 67"/>
            <p:cNvSpPr>
              <a:spLocks noChangeArrowheads="1"/>
            </p:cNvSpPr>
            <p:nvPr/>
          </p:nvSpPr>
          <p:spPr bwMode="gray">
            <a:xfrm>
              <a:off x="2789" y="1625"/>
              <a:ext cx="907" cy="907"/>
            </a:xfrm>
            <a:prstGeom prst="ellipse">
              <a:avLst/>
            </a:prstGeom>
            <a:gradFill rotWithShape="1">
              <a:gsLst>
                <a:gs pos="0">
                  <a:srgbClr val="FFFFFF"/>
                </a:gs>
                <a:gs pos="50000">
                  <a:srgbClr val="83A6A7"/>
                </a:gs>
                <a:gs pos="100000">
                  <a:srgbClr val="FFFFFF"/>
                </a:gs>
              </a:gsLst>
              <a:lin ang="2700000" scaled="1"/>
            </a:gradFill>
            <a:ln w="38100" algn="ctr">
              <a:noFill/>
              <a:round/>
              <a:headEnd/>
              <a:tailEnd/>
            </a:ln>
          </p:spPr>
          <p:txBody>
            <a:bodyPr wrap="none" anchor="ctr">
              <a:spAutoFit/>
            </a:bodyPr>
            <a:lstStyle/>
            <a:p>
              <a:endParaRPr lang="en-US"/>
            </a:p>
          </p:txBody>
        </p:sp>
        <p:sp>
          <p:nvSpPr>
            <p:cNvPr id="299" name="Oval 68"/>
            <p:cNvSpPr>
              <a:spLocks noChangeArrowheads="1"/>
            </p:cNvSpPr>
            <p:nvPr/>
          </p:nvSpPr>
          <p:spPr bwMode="gray">
            <a:xfrm>
              <a:off x="2789" y="1625"/>
              <a:ext cx="907" cy="907"/>
            </a:xfrm>
            <a:prstGeom prst="ellipse">
              <a:avLst/>
            </a:prstGeom>
            <a:gradFill rotWithShape="1">
              <a:gsLst>
                <a:gs pos="0">
                  <a:srgbClr val="83A6A7">
                    <a:alpha val="32001"/>
                  </a:srgbClr>
                </a:gs>
                <a:gs pos="100000">
                  <a:srgbClr val="000000">
                    <a:alpha val="89998"/>
                  </a:srgbClr>
                </a:gs>
              </a:gsLst>
              <a:lin ang="2700000" scaled="1"/>
            </a:gradFill>
            <a:ln w="38100" algn="ctr">
              <a:noFill/>
              <a:round/>
              <a:headEnd/>
              <a:tailEnd/>
            </a:ln>
          </p:spPr>
          <p:txBody>
            <a:bodyPr wrap="none" anchor="ctr">
              <a:spAutoFit/>
            </a:bodyPr>
            <a:lstStyle/>
            <a:p>
              <a:endParaRPr lang="en-US"/>
            </a:p>
          </p:txBody>
        </p:sp>
        <p:sp>
          <p:nvSpPr>
            <p:cNvPr id="300" name="Oval 69"/>
            <p:cNvSpPr>
              <a:spLocks noChangeArrowheads="1"/>
            </p:cNvSpPr>
            <p:nvPr/>
          </p:nvSpPr>
          <p:spPr bwMode="gray">
            <a:xfrm>
              <a:off x="2849" y="1684"/>
              <a:ext cx="787" cy="788"/>
            </a:xfrm>
            <a:prstGeom prst="ellipse">
              <a:avLst/>
            </a:prstGeom>
            <a:gradFill rotWithShape="1">
              <a:gsLst>
                <a:gs pos="0">
                  <a:srgbClr val="475A5A"/>
                </a:gs>
                <a:gs pos="50000">
                  <a:srgbClr val="83A6A7"/>
                </a:gs>
                <a:gs pos="100000">
                  <a:srgbClr val="475A5A"/>
                </a:gs>
              </a:gsLst>
              <a:lin ang="18900000" scaled="1"/>
            </a:gradFill>
            <a:ln w="38100" algn="ctr">
              <a:noFill/>
              <a:round/>
              <a:headEnd/>
              <a:tailEnd/>
            </a:ln>
          </p:spPr>
          <p:txBody>
            <a:bodyPr anchor="ctr">
              <a:spAutoFit/>
            </a:bodyPr>
            <a:lstStyle/>
            <a:p>
              <a:endParaRPr lang="en-US"/>
            </a:p>
          </p:txBody>
        </p:sp>
        <p:sp>
          <p:nvSpPr>
            <p:cNvPr id="301" name="Oval 70"/>
            <p:cNvSpPr>
              <a:spLocks noChangeArrowheads="1"/>
            </p:cNvSpPr>
            <p:nvPr/>
          </p:nvSpPr>
          <p:spPr bwMode="gray">
            <a:xfrm>
              <a:off x="2849" y="1686"/>
              <a:ext cx="787" cy="788"/>
            </a:xfrm>
            <a:prstGeom prst="ellipse">
              <a:avLst/>
            </a:prstGeom>
            <a:gradFill rotWithShape="1">
              <a:gsLst>
                <a:gs pos="0">
                  <a:srgbClr val="53696A"/>
                </a:gs>
                <a:gs pos="100000">
                  <a:srgbClr val="83A6A7">
                    <a:alpha val="0"/>
                  </a:srgbClr>
                </a:gs>
              </a:gsLst>
              <a:lin ang="2700000" scaled="1"/>
            </a:gradFill>
            <a:ln w="38100" algn="ctr">
              <a:noFill/>
              <a:round/>
              <a:headEnd/>
              <a:tailEnd/>
            </a:ln>
          </p:spPr>
          <p:txBody>
            <a:bodyPr anchor="ctr">
              <a:spAutoFit/>
            </a:bodyPr>
            <a:lstStyle/>
            <a:p>
              <a:endParaRPr lang="en-US"/>
            </a:p>
          </p:txBody>
        </p:sp>
        <p:sp>
          <p:nvSpPr>
            <p:cNvPr id="302" name="Oval 71"/>
            <p:cNvSpPr>
              <a:spLocks noChangeArrowheads="1"/>
            </p:cNvSpPr>
            <p:nvPr/>
          </p:nvSpPr>
          <p:spPr bwMode="gray">
            <a:xfrm>
              <a:off x="2888" y="1724"/>
              <a:ext cx="709" cy="709"/>
            </a:xfrm>
            <a:prstGeom prst="ellipse">
              <a:avLst/>
            </a:prstGeom>
            <a:solidFill>
              <a:srgbClr val="000000"/>
            </a:solidFill>
            <a:ln w="38100" algn="ctr">
              <a:noFill/>
              <a:round/>
              <a:headEnd/>
              <a:tailEnd/>
            </a:ln>
          </p:spPr>
          <p:txBody>
            <a:bodyPr anchor="ctr">
              <a:spAutoFit/>
            </a:bodyPr>
            <a:lstStyle/>
            <a:p>
              <a:endParaRPr lang="en-US"/>
            </a:p>
          </p:txBody>
        </p:sp>
        <p:grpSp>
          <p:nvGrpSpPr>
            <p:cNvPr id="303" name="Group 72"/>
            <p:cNvGrpSpPr>
              <a:grpSpLocks/>
            </p:cNvGrpSpPr>
            <p:nvPr/>
          </p:nvGrpSpPr>
          <p:grpSpPr bwMode="auto">
            <a:xfrm>
              <a:off x="2899" y="1735"/>
              <a:ext cx="687" cy="688"/>
              <a:chOff x="4166" y="1706"/>
              <a:chExt cx="1252" cy="1252"/>
            </a:xfrm>
          </p:grpSpPr>
          <p:sp>
            <p:nvSpPr>
              <p:cNvPr id="304" name="Oval 73"/>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a:p>
            </p:txBody>
          </p:sp>
          <p:sp>
            <p:nvSpPr>
              <p:cNvPr id="305" name="Oval 74"/>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a:p>
            </p:txBody>
          </p:sp>
          <p:sp>
            <p:nvSpPr>
              <p:cNvPr id="306" name="Oval 75"/>
              <p:cNvSpPr>
                <a:spLocks noChangeArrowheads="1"/>
              </p:cNvSpPr>
              <p:nvPr/>
            </p:nvSpPr>
            <p:spPr bwMode="gray">
              <a:xfrm>
                <a:off x="4195" y="1725"/>
                <a:ext cx="1162" cy="1141"/>
              </a:xfrm>
              <a:prstGeom prst="ellipse">
                <a:avLst/>
              </a:prstGeom>
              <a:solidFill>
                <a:schemeClr val="accent1">
                  <a:lumMod val="40000"/>
                  <a:lumOff val="60000"/>
                </a:schemeClr>
              </a:solidFill>
              <a:ln w="9525" algn="ctr">
                <a:noFill/>
                <a:round/>
                <a:headEnd/>
                <a:tailEnd/>
              </a:ln>
            </p:spPr>
            <p:txBody>
              <a:bodyPr vert="eaVert" wrap="none" anchor="ctr"/>
              <a:lstStyle/>
              <a:p>
                <a:endParaRPr lang="en-US"/>
              </a:p>
            </p:txBody>
          </p:sp>
          <p:sp>
            <p:nvSpPr>
              <p:cNvPr id="307" name="Oval 76"/>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a:p>
            </p:txBody>
          </p:sp>
        </p:grpSp>
      </p:grpSp>
      <p:sp>
        <p:nvSpPr>
          <p:cNvPr id="308" name="Text Box 77"/>
          <p:cNvSpPr txBox="1">
            <a:spLocks noChangeArrowheads="1"/>
          </p:cNvSpPr>
          <p:nvPr/>
        </p:nvSpPr>
        <p:spPr bwMode="gray">
          <a:xfrm rot="3925970">
            <a:off x="6976611" y="3351415"/>
            <a:ext cx="1374094" cy="338554"/>
          </a:xfrm>
          <a:prstGeom prst="rect">
            <a:avLst/>
          </a:prstGeom>
          <a:noFill/>
          <a:ln w="9525">
            <a:noFill/>
            <a:miter lim="800000"/>
            <a:headEnd/>
            <a:tailEnd/>
          </a:ln>
        </p:spPr>
        <p:txBody>
          <a:bodyPr wrap="none">
            <a:spAutoFit/>
          </a:bodyPr>
          <a:lstStyle/>
          <a:p>
            <a:pPr eaLnBrk="0" hangingPunct="0"/>
            <a:r>
              <a:rPr lang="en-US" sz="1600" b="1" smtClean="0">
                <a:solidFill>
                  <a:schemeClr val="bg1"/>
                </a:solidFill>
                <a:latin typeface="Times New Roman" pitchFamily="18" charset="0"/>
                <a:cs typeface="Times New Roman" pitchFamily="18" charset="0"/>
              </a:rPr>
              <a:t>Lớp9, Lớp 12</a:t>
            </a:r>
            <a:endParaRPr lang="en-US" sz="1600" b="1">
              <a:solidFill>
                <a:schemeClr val="bg1"/>
              </a:solidFill>
              <a:latin typeface="Times New Roman" pitchFamily="18" charset="0"/>
              <a:cs typeface="Times New Roman" pitchFamily="18" charset="0"/>
            </a:endParaRPr>
          </a:p>
        </p:txBody>
      </p:sp>
      <p:sp>
        <p:nvSpPr>
          <p:cNvPr id="309" name="Text Box 78"/>
          <p:cNvSpPr txBox="1">
            <a:spLocks noChangeArrowheads="1"/>
          </p:cNvSpPr>
          <p:nvPr/>
        </p:nvSpPr>
        <p:spPr bwMode="gray">
          <a:xfrm rot="3925970">
            <a:off x="7595916" y="2969135"/>
            <a:ext cx="679994" cy="307777"/>
          </a:xfrm>
          <a:prstGeom prst="rect">
            <a:avLst/>
          </a:prstGeom>
          <a:solidFill>
            <a:srgbClr val="00FFFF"/>
          </a:solidFill>
          <a:ln w="9525">
            <a:noFill/>
            <a:miter lim="800000"/>
            <a:headEnd/>
            <a:tailEnd/>
          </a:ln>
        </p:spPr>
        <p:txBody>
          <a:bodyPr wrap="none">
            <a:spAutoFit/>
          </a:bodyPr>
          <a:lstStyle/>
          <a:p>
            <a:pPr eaLnBrk="0" hangingPunct="0"/>
            <a:r>
              <a:rPr lang="en-US" sz="1400" b="1" smtClean="0"/>
              <a:t>Lớp 5</a:t>
            </a:r>
            <a:endParaRPr lang="en-US" sz="1400" b="1"/>
          </a:p>
        </p:txBody>
      </p:sp>
      <p:sp>
        <p:nvSpPr>
          <p:cNvPr id="310" name="TextBox 309"/>
          <p:cNvSpPr txBox="1"/>
          <p:nvPr/>
        </p:nvSpPr>
        <p:spPr>
          <a:xfrm>
            <a:off x="6594019" y="1807776"/>
            <a:ext cx="1483181" cy="338554"/>
          </a:xfrm>
          <a:prstGeom prst="rect">
            <a:avLst/>
          </a:prstGeom>
          <a:noFill/>
        </p:spPr>
        <p:txBody>
          <a:bodyPr wrap="square" rtlCol="0">
            <a:spAutoFit/>
          </a:bodyPr>
          <a:lstStyle/>
          <a:p>
            <a:r>
              <a:rPr lang="en-US" b="1" smtClean="0">
                <a:solidFill>
                  <a:srgbClr val="0033CC"/>
                </a:solidFill>
                <a:latin typeface="Times New Roman" pitchFamily="18" charset="0"/>
                <a:cs typeface="Times New Roman" pitchFamily="18" charset="0"/>
              </a:rPr>
              <a:t>2024 - 2025</a:t>
            </a:r>
            <a:endParaRPr lang="en-US" b="1">
              <a:solidFill>
                <a:srgbClr val="0033CC"/>
              </a:solidFill>
              <a:latin typeface="Times New Roman" pitchFamily="18" charset="0"/>
              <a:cs typeface="Times New Roman" pitchFamily="18" charset="0"/>
            </a:endParaRPr>
          </a:p>
        </p:txBody>
      </p:sp>
      <p:sp>
        <p:nvSpPr>
          <p:cNvPr id="311" name="Pentagon 310"/>
          <p:cNvSpPr/>
          <p:nvPr/>
        </p:nvSpPr>
        <p:spPr>
          <a:xfrm>
            <a:off x="609600" y="448541"/>
            <a:ext cx="3505200" cy="571500"/>
          </a:xfrm>
          <a:prstGeom prst="homePlate">
            <a:avLst/>
          </a:prstGeom>
          <a:solidFill>
            <a:srgbClr val="0000FF"/>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latin typeface="Times New Roman" pitchFamily="18" charset="0"/>
                <a:cs typeface="Times New Roman" pitchFamily="18" charset="0"/>
              </a:rPr>
              <a:t>LỘ TRÌNH</a:t>
            </a:r>
            <a:endParaRPr lang="en-US" sz="2800" b="1" dirty="0">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diamond(in)">
                                      <p:cBhvr>
                                        <p:cTn id="7" dur="2000"/>
                                        <p:tgtEl>
                                          <p:spTgt spid="110"/>
                                        </p:tgtEl>
                                      </p:cBhvr>
                                    </p:animEffect>
                                  </p:childTnLst>
                                </p:cTn>
                              </p:par>
                              <p:par>
                                <p:cTn id="8" presetID="8" presetClass="entr" presetSubtype="16" fill="hold" nodeType="withEffect">
                                  <p:stCondLst>
                                    <p:cond delay="0"/>
                                  </p:stCondLst>
                                  <p:childTnLst>
                                    <p:set>
                                      <p:cBhvr>
                                        <p:cTn id="9" dur="1" fill="hold">
                                          <p:stCondLst>
                                            <p:cond delay="0"/>
                                          </p:stCondLst>
                                        </p:cTn>
                                        <p:tgtEl>
                                          <p:spTgt spid="152"/>
                                        </p:tgtEl>
                                        <p:attrNameLst>
                                          <p:attrName>style.visibility</p:attrName>
                                        </p:attrNameLst>
                                      </p:cBhvr>
                                      <p:to>
                                        <p:strVal val="visible"/>
                                      </p:to>
                                    </p:set>
                                    <p:animEffect transition="in" filter="diamond(in)">
                                      <p:cBhvr>
                                        <p:cTn id="10" dur="2000"/>
                                        <p:tgtEl>
                                          <p:spTgt spid="152"/>
                                        </p:tgtEl>
                                      </p:cBhvr>
                                    </p:animEffect>
                                  </p:childTnLst>
                                </p:cTn>
                              </p:par>
                              <p:par>
                                <p:cTn id="11" presetID="8" presetClass="entr" presetSubtype="16" fill="hold" nodeType="withEffect">
                                  <p:stCondLst>
                                    <p:cond delay="0"/>
                                  </p:stCondLst>
                                  <p:childTnLst>
                                    <p:set>
                                      <p:cBhvr>
                                        <p:cTn id="12" dur="1" fill="hold">
                                          <p:stCondLst>
                                            <p:cond delay="0"/>
                                          </p:stCondLst>
                                        </p:cTn>
                                        <p:tgtEl>
                                          <p:spTgt spid="237"/>
                                        </p:tgtEl>
                                        <p:attrNameLst>
                                          <p:attrName>style.visibility</p:attrName>
                                        </p:attrNameLst>
                                      </p:cBhvr>
                                      <p:to>
                                        <p:strVal val="visible"/>
                                      </p:to>
                                    </p:set>
                                    <p:animEffect transition="in" filter="diamond(in)">
                                      <p:cBhvr>
                                        <p:cTn id="13" dur="2000"/>
                                        <p:tgtEl>
                                          <p:spTgt spid="237"/>
                                        </p:tgtEl>
                                      </p:cBhvr>
                                    </p:animEffect>
                                  </p:childTnLst>
                                </p:cTn>
                              </p:par>
                              <p:par>
                                <p:cTn id="14" presetID="8" presetClass="entr" presetSubtype="16" fill="hold" nodeType="withEffect">
                                  <p:stCondLst>
                                    <p:cond delay="0"/>
                                  </p:stCondLst>
                                  <p:childTnLst>
                                    <p:set>
                                      <p:cBhvr>
                                        <p:cTn id="15" dur="1" fill="hold">
                                          <p:stCondLst>
                                            <p:cond delay="0"/>
                                          </p:stCondLst>
                                        </p:cTn>
                                        <p:tgtEl>
                                          <p:spTgt spid="289"/>
                                        </p:tgtEl>
                                        <p:attrNameLst>
                                          <p:attrName>style.visibility</p:attrName>
                                        </p:attrNameLst>
                                      </p:cBhvr>
                                      <p:to>
                                        <p:strVal val="visible"/>
                                      </p:to>
                                    </p:set>
                                    <p:animEffect transition="in" filter="diamond(in)">
                                      <p:cBhvr>
                                        <p:cTn id="16" dur="2000"/>
                                        <p:tgtEl>
                                          <p:spTgt spid="289"/>
                                        </p:tgtEl>
                                      </p:cBhvr>
                                    </p:animEffect>
                                  </p:childTnLst>
                                </p:cTn>
                              </p:par>
                              <p:par>
                                <p:cTn id="17" presetID="8" presetClass="entr" presetSubtype="16" fill="hold" nodeType="withEffect">
                                  <p:stCondLst>
                                    <p:cond delay="0"/>
                                  </p:stCondLst>
                                  <p:childTnLst>
                                    <p:set>
                                      <p:cBhvr>
                                        <p:cTn id="18" dur="1" fill="hold">
                                          <p:stCondLst>
                                            <p:cond delay="0"/>
                                          </p:stCondLst>
                                        </p:cTn>
                                        <p:tgtEl>
                                          <p:spTgt spid="310"/>
                                        </p:tgtEl>
                                        <p:attrNameLst>
                                          <p:attrName>style.visibility</p:attrName>
                                        </p:attrNameLst>
                                      </p:cBhvr>
                                      <p:to>
                                        <p:strVal val="visible"/>
                                      </p:to>
                                    </p:set>
                                    <p:animEffect transition="in" filter="diamond(in)">
                                      <p:cBhvr>
                                        <p:cTn id="19" dur="2000"/>
                                        <p:tgtEl>
                                          <p:spTgt spid="310"/>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checkerboard(across)">
                                      <p:cBhvr>
                                        <p:cTn id="24" dur="500"/>
                                        <p:tgtEl>
                                          <p:spTgt spid="74"/>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86"/>
                                        </p:tgtEl>
                                        <p:attrNameLst>
                                          <p:attrName>style.visibility</p:attrName>
                                        </p:attrNameLst>
                                      </p:cBhvr>
                                      <p:to>
                                        <p:strVal val="visible"/>
                                      </p:to>
                                    </p:set>
                                    <p:animEffect transition="in" filter="checkerboard(across)">
                                      <p:cBhvr>
                                        <p:cTn id="27" dur="500"/>
                                        <p:tgtEl>
                                          <p:spTgt spid="86"/>
                                        </p:tgtEl>
                                      </p:cBhvr>
                                    </p:animEffect>
                                  </p:childTnLst>
                                </p:cTn>
                              </p:par>
                              <p:par>
                                <p:cTn id="28" presetID="5" presetClass="entr" presetSubtype="10" fill="hold" nodeType="with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checkerboard(across)">
                                      <p:cBhvr>
                                        <p:cTn id="30" dur="500"/>
                                        <p:tgtEl>
                                          <p:spTgt spid="67"/>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139"/>
                                        </p:tgtEl>
                                        <p:attrNameLst>
                                          <p:attrName>style.visibility</p:attrName>
                                        </p:attrNameLst>
                                      </p:cBhvr>
                                      <p:to>
                                        <p:strVal val="visible"/>
                                      </p:to>
                                    </p:set>
                                    <p:animEffect transition="in" filter="checkerboard(across)">
                                      <p:cBhvr>
                                        <p:cTn id="35" dur="500"/>
                                        <p:tgtEl>
                                          <p:spTgt spid="139"/>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151"/>
                                        </p:tgtEl>
                                        <p:attrNameLst>
                                          <p:attrName>style.visibility</p:attrName>
                                        </p:attrNameLst>
                                      </p:cBhvr>
                                      <p:to>
                                        <p:strVal val="visible"/>
                                      </p:to>
                                    </p:set>
                                    <p:animEffect transition="in" filter="checkerboard(across)">
                                      <p:cBhvr>
                                        <p:cTn id="38" dur="500"/>
                                        <p:tgtEl>
                                          <p:spTgt spid="151"/>
                                        </p:tgtEl>
                                      </p:cBhvr>
                                    </p:animEffect>
                                  </p:childTnLst>
                                </p:cTn>
                              </p:par>
                              <p:par>
                                <p:cTn id="39" presetID="5" presetClass="entr" presetSubtype="10" fill="hold" nodeType="with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checkerboard(across)">
                                      <p:cBhvr>
                                        <p:cTn id="41" dur="500"/>
                                        <p:tgtEl>
                                          <p:spTgt spid="150"/>
                                        </p:tgtEl>
                                      </p:cBhvr>
                                    </p:animEffect>
                                  </p:childTnLst>
                                </p:cTn>
                              </p:par>
                              <p:par>
                                <p:cTn id="42" presetID="5" presetClass="entr" presetSubtype="10" fill="hold" nodeType="with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checkerboard(across)">
                                      <p:cBhvr>
                                        <p:cTn id="44" dur="500"/>
                                        <p:tgtEl>
                                          <p:spTgt spid="132"/>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nodeType="clickEffect">
                                  <p:stCondLst>
                                    <p:cond delay="0"/>
                                  </p:stCondLst>
                                  <p:childTnLst>
                                    <p:set>
                                      <p:cBhvr>
                                        <p:cTn id="48" dur="1" fill="hold">
                                          <p:stCondLst>
                                            <p:cond delay="0"/>
                                          </p:stCondLst>
                                        </p:cTn>
                                        <p:tgtEl>
                                          <p:spTgt spid="224"/>
                                        </p:tgtEl>
                                        <p:attrNameLst>
                                          <p:attrName>style.visibility</p:attrName>
                                        </p:attrNameLst>
                                      </p:cBhvr>
                                      <p:to>
                                        <p:strVal val="visible"/>
                                      </p:to>
                                    </p:set>
                                    <p:animEffect transition="in" filter="checkerboard(across)">
                                      <p:cBhvr>
                                        <p:cTn id="49" dur="500"/>
                                        <p:tgtEl>
                                          <p:spTgt spid="224"/>
                                        </p:tgtEl>
                                      </p:cBhvr>
                                    </p:animEffect>
                                  </p:childTnLst>
                                </p:cTn>
                              </p:par>
                              <p:par>
                                <p:cTn id="50" presetID="5" presetClass="entr" presetSubtype="10" fill="hold" nodeType="withEffect">
                                  <p:stCondLst>
                                    <p:cond delay="0"/>
                                  </p:stCondLst>
                                  <p:childTnLst>
                                    <p:set>
                                      <p:cBhvr>
                                        <p:cTn id="51" dur="1" fill="hold">
                                          <p:stCondLst>
                                            <p:cond delay="0"/>
                                          </p:stCondLst>
                                        </p:cTn>
                                        <p:tgtEl>
                                          <p:spTgt spid="236"/>
                                        </p:tgtEl>
                                        <p:attrNameLst>
                                          <p:attrName>style.visibility</p:attrName>
                                        </p:attrNameLst>
                                      </p:cBhvr>
                                      <p:to>
                                        <p:strVal val="visible"/>
                                      </p:to>
                                    </p:set>
                                    <p:animEffect transition="in" filter="checkerboard(across)">
                                      <p:cBhvr>
                                        <p:cTn id="52" dur="500"/>
                                        <p:tgtEl>
                                          <p:spTgt spid="236"/>
                                        </p:tgtEl>
                                      </p:cBhvr>
                                    </p:animEffect>
                                  </p:childTnLst>
                                </p:cTn>
                              </p:par>
                              <p:par>
                                <p:cTn id="53" presetID="5" presetClass="entr" presetSubtype="10" fill="hold" nodeType="withEffect">
                                  <p:stCondLst>
                                    <p:cond delay="0"/>
                                  </p:stCondLst>
                                  <p:childTnLst>
                                    <p:set>
                                      <p:cBhvr>
                                        <p:cTn id="54" dur="1" fill="hold">
                                          <p:stCondLst>
                                            <p:cond delay="0"/>
                                          </p:stCondLst>
                                        </p:cTn>
                                        <p:tgtEl>
                                          <p:spTgt spid="235"/>
                                        </p:tgtEl>
                                        <p:attrNameLst>
                                          <p:attrName>style.visibility</p:attrName>
                                        </p:attrNameLst>
                                      </p:cBhvr>
                                      <p:to>
                                        <p:strVal val="visible"/>
                                      </p:to>
                                    </p:set>
                                    <p:animEffect transition="in" filter="checkerboard(across)">
                                      <p:cBhvr>
                                        <p:cTn id="55" dur="500"/>
                                        <p:tgtEl>
                                          <p:spTgt spid="235"/>
                                        </p:tgtEl>
                                      </p:cBhvr>
                                    </p:animEffect>
                                  </p:childTnLst>
                                </p:cTn>
                              </p:par>
                              <p:par>
                                <p:cTn id="56" presetID="5" presetClass="entr" presetSubtype="10" fill="hold" nodeType="withEffect">
                                  <p:stCondLst>
                                    <p:cond delay="0"/>
                                  </p:stCondLst>
                                  <p:childTnLst>
                                    <p:set>
                                      <p:cBhvr>
                                        <p:cTn id="57" dur="1" fill="hold">
                                          <p:stCondLst>
                                            <p:cond delay="0"/>
                                          </p:stCondLst>
                                        </p:cTn>
                                        <p:tgtEl>
                                          <p:spTgt spid="217"/>
                                        </p:tgtEl>
                                        <p:attrNameLst>
                                          <p:attrName>style.visibility</p:attrName>
                                        </p:attrNameLst>
                                      </p:cBhvr>
                                      <p:to>
                                        <p:strVal val="visible"/>
                                      </p:to>
                                    </p:set>
                                    <p:animEffect transition="in" filter="checkerboard(across)">
                                      <p:cBhvr>
                                        <p:cTn id="58" dur="500"/>
                                        <p:tgtEl>
                                          <p:spTgt spid="217"/>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nodeType="clickEffect">
                                  <p:stCondLst>
                                    <p:cond delay="0"/>
                                  </p:stCondLst>
                                  <p:childTnLst>
                                    <p:set>
                                      <p:cBhvr>
                                        <p:cTn id="62" dur="1" fill="hold">
                                          <p:stCondLst>
                                            <p:cond delay="0"/>
                                          </p:stCondLst>
                                        </p:cTn>
                                        <p:tgtEl>
                                          <p:spTgt spid="276"/>
                                        </p:tgtEl>
                                        <p:attrNameLst>
                                          <p:attrName>style.visibility</p:attrName>
                                        </p:attrNameLst>
                                      </p:cBhvr>
                                      <p:to>
                                        <p:strVal val="visible"/>
                                      </p:to>
                                    </p:set>
                                    <p:animEffect transition="in" filter="checkerboard(across)">
                                      <p:cBhvr>
                                        <p:cTn id="63" dur="500"/>
                                        <p:tgtEl>
                                          <p:spTgt spid="276"/>
                                        </p:tgtEl>
                                      </p:cBhvr>
                                    </p:animEffect>
                                  </p:childTnLst>
                                </p:cTn>
                              </p:par>
                              <p:par>
                                <p:cTn id="64" presetID="5" presetClass="entr" presetSubtype="10" fill="hold" grpId="0" nodeType="withEffect">
                                  <p:stCondLst>
                                    <p:cond delay="0"/>
                                  </p:stCondLst>
                                  <p:childTnLst>
                                    <p:set>
                                      <p:cBhvr>
                                        <p:cTn id="65" dur="1" fill="hold">
                                          <p:stCondLst>
                                            <p:cond delay="0"/>
                                          </p:stCondLst>
                                        </p:cTn>
                                        <p:tgtEl>
                                          <p:spTgt spid="288"/>
                                        </p:tgtEl>
                                        <p:attrNameLst>
                                          <p:attrName>style.visibility</p:attrName>
                                        </p:attrNameLst>
                                      </p:cBhvr>
                                      <p:to>
                                        <p:strVal val="visible"/>
                                      </p:to>
                                    </p:set>
                                    <p:animEffect transition="in" filter="checkerboard(across)">
                                      <p:cBhvr>
                                        <p:cTn id="66" dur="500"/>
                                        <p:tgtEl>
                                          <p:spTgt spid="288"/>
                                        </p:tgtEl>
                                      </p:cBhvr>
                                    </p:animEffect>
                                  </p:childTnLst>
                                </p:cTn>
                              </p:par>
                              <p:par>
                                <p:cTn id="67" presetID="5" presetClass="entr" presetSubtype="10" fill="hold" grpId="0" nodeType="withEffect">
                                  <p:stCondLst>
                                    <p:cond delay="0"/>
                                  </p:stCondLst>
                                  <p:childTnLst>
                                    <p:set>
                                      <p:cBhvr>
                                        <p:cTn id="68" dur="1" fill="hold">
                                          <p:stCondLst>
                                            <p:cond delay="0"/>
                                          </p:stCondLst>
                                        </p:cTn>
                                        <p:tgtEl>
                                          <p:spTgt spid="287"/>
                                        </p:tgtEl>
                                        <p:attrNameLst>
                                          <p:attrName>style.visibility</p:attrName>
                                        </p:attrNameLst>
                                      </p:cBhvr>
                                      <p:to>
                                        <p:strVal val="visible"/>
                                      </p:to>
                                    </p:set>
                                    <p:animEffect transition="in" filter="checkerboard(across)">
                                      <p:cBhvr>
                                        <p:cTn id="69" dur="500"/>
                                        <p:tgtEl>
                                          <p:spTgt spid="287"/>
                                        </p:tgtEl>
                                      </p:cBhvr>
                                    </p:animEffect>
                                  </p:childTnLst>
                                </p:cTn>
                              </p:par>
                              <p:par>
                                <p:cTn id="70" presetID="5" presetClass="entr" presetSubtype="10" fill="hold" nodeType="withEffect">
                                  <p:stCondLst>
                                    <p:cond delay="0"/>
                                  </p:stCondLst>
                                  <p:childTnLst>
                                    <p:set>
                                      <p:cBhvr>
                                        <p:cTn id="71" dur="1" fill="hold">
                                          <p:stCondLst>
                                            <p:cond delay="0"/>
                                          </p:stCondLst>
                                        </p:cTn>
                                        <p:tgtEl>
                                          <p:spTgt spid="269"/>
                                        </p:tgtEl>
                                        <p:attrNameLst>
                                          <p:attrName>style.visibility</p:attrName>
                                        </p:attrNameLst>
                                      </p:cBhvr>
                                      <p:to>
                                        <p:strVal val="visible"/>
                                      </p:to>
                                    </p:set>
                                    <p:animEffect transition="in" filter="checkerboard(across)">
                                      <p:cBhvr>
                                        <p:cTn id="72" dur="500"/>
                                        <p:tgtEl>
                                          <p:spTgt spid="269"/>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nodeType="clickEffect">
                                  <p:stCondLst>
                                    <p:cond delay="0"/>
                                  </p:stCondLst>
                                  <p:childTnLst>
                                    <p:set>
                                      <p:cBhvr>
                                        <p:cTn id="76" dur="1" fill="hold">
                                          <p:stCondLst>
                                            <p:cond delay="0"/>
                                          </p:stCondLst>
                                        </p:cTn>
                                        <p:tgtEl>
                                          <p:spTgt spid="297"/>
                                        </p:tgtEl>
                                        <p:attrNameLst>
                                          <p:attrName>style.visibility</p:attrName>
                                        </p:attrNameLst>
                                      </p:cBhvr>
                                      <p:to>
                                        <p:strVal val="visible"/>
                                      </p:to>
                                    </p:set>
                                    <p:animEffect transition="in" filter="checkerboard(across)">
                                      <p:cBhvr>
                                        <p:cTn id="77" dur="500"/>
                                        <p:tgtEl>
                                          <p:spTgt spid="297"/>
                                        </p:tgtEl>
                                      </p:cBhvr>
                                    </p:animEffect>
                                  </p:childTnLst>
                                </p:cTn>
                              </p:par>
                              <p:par>
                                <p:cTn id="78" presetID="5" presetClass="entr" presetSubtype="10" fill="hold" grpId="0" nodeType="withEffect">
                                  <p:stCondLst>
                                    <p:cond delay="0"/>
                                  </p:stCondLst>
                                  <p:childTnLst>
                                    <p:set>
                                      <p:cBhvr>
                                        <p:cTn id="79" dur="1" fill="hold">
                                          <p:stCondLst>
                                            <p:cond delay="0"/>
                                          </p:stCondLst>
                                        </p:cTn>
                                        <p:tgtEl>
                                          <p:spTgt spid="309"/>
                                        </p:tgtEl>
                                        <p:attrNameLst>
                                          <p:attrName>style.visibility</p:attrName>
                                        </p:attrNameLst>
                                      </p:cBhvr>
                                      <p:to>
                                        <p:strVal val="visible"/>
                                      </p:to>
                                    </p:set>
                                    <p:animEffect transition="in" filter="checkerboard(across)">
                                      <p:cBhvr>
                                        <p:cTn id="80" dur="500"/>
                                        <p:tgtEl>
                                          <p:spTgt spid="309"/>
                                        </p:tgtEl>
                                      </p:cBhvr>
                                    </p:animEffect>
                                  </p:childTnLst>
                                </p:cTn>
                              </p:par>
                              <p:par>
                                <p:cTn id="81" presetID="5" presetClass="entr" presetSubtype="10" fill="hold" grpId="0" nodeType="withEffect">
                                  <p:stCondLst>
                                    <p:cond delay="0"/>
                                  </p:stCondLst>
                                  <p:childTnLst>
                                    <p:set>
                                      <p:cBhvr>
                                        <p:cTn id="82" dur="1" fill="hold">
                                          <p:stCondLst>
                                            <p:cond delay="0"/>
                                          </p:stCondLst>
                                        </p:cTn>
                                        <p:tgtEl>
                                          <p:spTgt spid="308"/>
                                        </p:tgtEl>
                                        <p:attrNameLst>
                                          <p:attrName>style.visibility</p:attrName>
                                        </p:attrNameLst>
                                      </p:cBhvr>
                                      <p:to>
                                        <p:strVal val="visible"/>
                                      </p:to>
                                    </p:set>
                                    <p:animEffect transition="in" filter="checkerboard(across)">
                                      <p:cBhvr>
                                        <p:cTn id="83" dur="500"/>
                                        <p:tgtEl>
                                          <p:spTgt spid="308"/>
                                        </p:tgtEl>
                                      </p:cBhvr>
                                    </p:animEffect>
                                  </p:childTnLst>
                                </p:cTn>
                              </p:par>
                              <p:par>
                                <p:cTn id="84" presetID="5" presetClass="entr" presetSubtype="10" fill="hold" nodeType="withEffect">
                                  <p:stCondLst>
                                    <p:cond delay="0"/>
                                  </p:stCondLst>
                                  <p:childTnLst>
                                    <p:set>
                                      <p:cBhvr>
                                        <p:cTn id="85" dur="1" fill="hold">
                                          <p:stCondLst>
                                            <p:cond delay="0"/>
                                          </p:stCondLst>
                                        </p:cTn>
                                        <p:tgtEl>
                                          <p:spTgt spid="290"/>
                                        </p:tgtEl>
                                        <p:attrNameLst>
                                          <p:attrName>style.visibility</p:attrName>
                                        </p:attrNameLst>
                                      </p:cBhvr>
                                      <p:to>
                                        <p:strVal val="visible"/>
                                      </p:to>
                                    </p:set>
                                    <p:animEffect transition="in" filter="checkerboard(across)">
                                      <p:cBhvr>
                                        <p:cTn id="86" dur="500"/>
                                        <p:tgtEl>
                                          <p:spTgt spid="290"/>
                                        </p:tgtEl>
                                      </p:cBhvr>
                                    </p:animEffect>
                                  </p:childTnLst>
                                </p:cTn>
                              </p:par>
                            </p:childTnLst>
                          </p:cTn>
                        </p:par>
                      </p:childTnLst>
                    </p:cTn>
                  </p:par>
                  <p:par>
                    <p:cTn id="87" fill="hold">
                      <p:stCondLst>
                        <p:cond delay="indefinite"/>
                      </p:stCondLst>
                      <p:childTnLst>
                        <p:par>
                          <p:cTn id="88" fill="hold">
                            <p:stCondLst>
                              <p:cond delay="0"/>
                            </p:stCondLst>
                            <p:childTnLst>
                              <p:par>
                                <p:cTn id="89" presetID="5" presetClass="entr" presetSubtype="10" fill="hold" nodeType="click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checkerboard(across)">
                                      <p:cBhvr>
                                        <p:cTn id="9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151" grpId="0" animBg="1"/>
      <p:bldP spid="287" grpId="0"/>
      <p:bldP spid="288" grpId="0" animBg="1"/>
      <p:bldP spid="308" grpId="0"/>
      <p:bldP spid="3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1544" y="4889585"/>
            <a:ext cx="9155544" cy="307777"/>
          </a:xfrm>
          <a:prstGeom prst="rect">
            <a:avLst/>
          </a:prstGeom>
          <a:noFill/>
        </p:spPr>
        <p:txBody>
          <a:bodyPr wrap="square" rtlCol="0">
            <a:spAutoFit/>
          </a:bodyPr>
          <a:lstStyle/>
          <a:p>
            <a:pPr algn="r"/>
            <a:r>
              <a:rPr lang="en-US" sz="1400" b="1" dirty="0" err="1" smtClean="0">
                <a:solidFill>
                  <a:schemeClr val="bg1"/>
                </a:solidFill>
                <a:latin typeface="Times New Roman" pitchFamily="18" charset="0"/>
                <a:cs typeface="Times New Roman" pitchFamily="18" charset="0"/>
              </a:rPr>
              <a:t>Hội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nghị</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Triển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khai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Chương</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trình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Giáo</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dục</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Phổ</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thông</a:t>
            </a:r>
            <a:r>
              <a:rPr lang="en-US" sz="1400" b="1" dirty="0" smtClean="0">
                <a:solidFill>
                  <a:schemeClr val="bg1"/>
                </a:solidFill>
                <a:latin typeface="Times New Roman" pitchFamily="18" charset="0"/>
                <a:cs typeface="Times New Roman" pitchFamily="18" charset="0"/>
              </a:rPr>
              <a:t> 2018</a:t>
            </a:r>
            <a:endParaRPr lang="en-US" sz="1400" b="1" dirty="0">
              <a:solidFill>
                <a:schemeClr val="bg1"/>
              </a:solidFill>
              <a:latin typeface="Times New Roman" pitchFamily="18" charset="0"/>
              <a:cs typeface="Times New Roman" pitchFamily="18" charset="0"/>
            </a:endParaRPr>
          </a:p>
        </p:txBody>
      </p:sp>
      <p:sp>
        <p:nvSpPr>
          <p:cNvPr id="311" name="Pentagon 310"/>
          <p:cNvSpPr/>
          <p:nvPr/>
        </p:nvSpPr>
        <p:spPr>
          <a:xfrm>
            <a:off x="609600" y="448541"/>
            <a:ext cx="3505200" cy="571500"/>
          </a:xfrm>
          <a:prstGeom prst="homePlate">
            <a:avLst/>
          </a:prstGeom>
          <a:solidFill>
            <a:srgbClr val="0000FF"/>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latin typeface="Times New Roman" pitchFamily="18" charset="0"/>
                <a:cs typeface="Times New Roman" pitchFamily="18" charset="0"/>
              </a:rPr>
              <a:t>ĐIỀU KIỆN</a:t>
            </a:r>
            <a:endParaRPr lang="en-US" sz="2800" b="1" dirty="0">
              <a:latin typeface="Times New Roman" pitchFamily="18" charset="0"/>
              <a:cs typeface="Times New Roman" pitchFamily="18" charset="0"/>
            </a:endParaRPr>
          </a:p>
        </p:txBody>
      </p:sp>
      <p:sp>
        <p:nvSpPr>
          <p:cNvPr id="112" name="AutoShape 6"/>
          <p:cNvSpPr>
            <a:spLocks noChangeArrowheads="1"/>
          </p:cNvSpPr>
          <p:nvPr/>
        </p:nvSpPr>
        <p:spPr bwMode="gray">
          <a:xfrm>
            <a:off x="3802063" y="556882"/>
            <a:ext cx="2341562" cy="1946275"/>
          </a:xfrm>
          <a:prstGeom prst="hexagon">
            <a:avLst>
              <a:gd name="adj" fmla="val 28902"/>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pPr algn="ctr"/>
            <a:endParaRPr lang="en-US">
              <a:solidFill>
                <a:srgbClr val="FFFFFF"/>
              </a:solidFill>
              <a:latin typeface="Times New Roman" pitchFamily="18" charset="0"/>
              <a:cs typeface="Times New Roman" pitchFamily="18" charset="0"/>
            </a:endParaRPr>
          </a:p>
        </p:txBody>
      </p:sp>
      <p:sp>
        <p:nvSpPr>
          <p:cNvPr id="113" name="AutoShape 7"/>
          <p:cNvSpPr>
            <a:spLocks noChangeArrowheads="1"/>
          </p:cNvSpPr>
          <p:nvPr/>
        </p:nvSpPr>
        <p:spPr bwMode="gray">
          <a:xfrm>
            <a:off x="3937000" y="674357"/>
            <a:ext cx="2058988" cy="1711325"/>
          </a:xfrm>
          <a:prstGeom prst="hexagon">
            <a:avLst>
              <a:gd name="adj" fmla="val 28915"/>
              <a:gd name="vf" fmla="val 115470"/>
            </a:avLst>
          </a:prstGeom>
          <a:solidFill>
            <a:srgbClr val="FF0000"/>
          </a:solidFill>
          <a:ln w="9525">
            <a:solidFill>
              <a:schemeClr val="tx1"/>
            </a:solidFill>
            <a:miter lim="800000"/>
            <a:headEnd/>
            <a:tailEnd/>
          </a:ln>
        </p:spPr>
        <p:txBody>
          <a:bodyPr wrap="none" anchor="ctr"/>
          <a:lstStyle/>
          <a:p>
            <a:pPr algn="ctr"/>
            <a:endParaRPr lang="en-US">
              <a:solidFill>
                <a:srgbClr val="FFFFFF"/>
              </a:solidFill>
              <a:latin typeface="Times New Roman" pitchFamily="18" charset="0"/>
              <a:cs typeface="Times New Roman" pitchFamily="18" charset="0"/>
            </a:endParaRPr>
          </a:p>
        </p:txBody>
      </p:sp>
      <p:sp>
        <p:nvSpPr>
          <p:cNvPr id="114" name="Text Box 12"/>
          <p:cNvSpPr txBox="1">
            <a:spLocks noChangeArrowheads="1"/>
          </p:cNvSpPr>
          <p:nvPr/>
        </p:nvSpPr>
        <p:spPr bwMode="gray">
          <a:xfrm>
            <a:off x="3963988" y="1043953"/>
            <a:ext cx="2132012" cy="1015663"/>
          </a:xfrm>
          <a:prstGeom prst="rect">
            <a:avLst/>
          </a:prstGeom>
          <a:noFill/>
          <a:ln w="9525" algn="ctr">
            <a:noFill/>
            <a:miter lim="800000"/>
            <a:headEnd/>
            <a:tailEnd/>
          </a:ln>
        </p:spPr>
        <p:txBody>
          <a:bodyPr>
            <a:spAutoFit/>
          </a:bodyPr>
          <a:lstStyle/>
          <a:p>
            <a:pPr algn="ctr"/>
            <a:r>
              <a:rPr lang="en-US" sz="2000" b="1" smtClean="0">
                <a:solidFill>
                  <a:srgbClr val="FFFFFF"/>
                </a:solidFill>
                <a:latin typeface="Times New Roman" pitchFamily="18" charset="0"/>
                <a:cs typeface="Times New Roman" pitchFamily="18" charset="0"/>
              </a:rPr>
              <a:t>Sự lãnh đạo,</a:t>
            </a:r>
            <a:br>
              <a:rPr lang="en-US" sz="2000" b="1" smtClean="0">
                <a:solidFill>
                  <a:srgbClr val="FFFFFF"/>
                </a:solidFill>
                <a:latin typeface="Times New Roman" pitchFamily="18" charset="0"/>
                <a:cs typeface="Times New Roman" pitchFamily="18" charset="0"/>
              </a:rPr>
            </a:br>
            <a:r>
              <a:rPr lang="en-US" sz="2000" b="1" smtClean="0">
                <a:solidFill>
                  <a:srgbClr val="FFFFFF"/>
                </a:solidFill>
                <a:latin typeface="Times New Roman" pitchFamily="18" charset="0"/>
                <a:cs typeface="Times New Roman" pitchFamily="18" charset="0"/>
              </a:rPr>
              <a:t>chỉ đạo của</a:t>
            </a:r>
            <a:br>
              <a:rPr lang="en-US" sz="2000" b="1" smtClean="0">
                <a:solidFill>
                  <a:srgbClr val="FFFFFF"/>
                </a:solidFill>
                <a:latin typeface="Times New Roman" pitchFamily="18" charset="0"/>
                <a:cs typeface="Times New Roman" pitchFamily="18" charset="0"/>
              </a:rPr>
            </a:br>
            <a:r>
              <a:rPr lang="en-US" sz="2000" b="1" smtClean="0">
                <a:solidFill>
                  <a:srgbClr val="FFFFFF"/>
                </a:solidFill>
                <a:latin typeface="Times New Roman" pitchFamily="18" charset="0"/>
                <a:cs typeface="Times New Roman" pitchFamily="18" charset="0"/>
              </a:rPr>
              <a:t>cấp ủy</a:t>
            </a:r>
            <a:endParaRPr lang="en-US" sz="1200">
              <a:solidFill>
                <a:srgbClr val="FFFFFF"/>
              </a:solidFill>
              <a:latin typeface="Times New Roman" pitchFamily="18" charset="0"/>
              <a:cs typeface="Times New Roman" pitchFamily="18" charset="0"/>
            </a:endParaRPr>
          </a:p>
        </p:txBody>
      </p:sp>
      <p:sp>
        <p:nvSpPr>
          <p:cNvPr id="115" name="AutoShape 16"/>
          <p:cNvSpPr>
            <a:spLocks noChangeArrowheads="1"/>
          </p:cNvSpPr>
          <p:nvPr/>
        </p:nvSpPr>
        <p:spPr bwMode="gray">
          <a:xfrm>
            <a:off x="5581650" y="1547482"/>
            <a:ext cx="2343150" cy="1946275"/>
          </a:xfrm>
          <a:prstGeom prst="hexagon">
            <a:avLst>
              <a:gd name="adj" fmla="val 28922"/>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pPr algn="ctr"/>
            <a:endParaRPr lang="en-US">
              <a:solidFill>
                <a:srgbClr val="FFFFFF"/>
              </a:solidFill>
              <a:latin typeface="Times New Roman" pitchFamily="18" charset="0"/>
              <a:cs typeface="Times New Roman" pitchFamily="18" charset="0"/>
            </a:endParaRPr>
          </a:p>
        </p:txBody>
      </p:sp>
      <p:sp>
        <p:nvSpPr>
          <p:cNvPr id="116" name="AutoShape 17"/>
          <p:cNvSpPr>
            <a:spLocks noChangeArrowheads="1"/>
          </p:cNvSpPr>
          <p:nvPr/>
        </p:nvSpPr>
        <p:spPr bwMode="gray">
          <a:xfrm>
            <a:off x="5718175" y="1664957"/>
            <a:ext cx="2058988" cy="1711325"/>
          </a:xfrm>
          <a:prstGeom prst="hexagon">
            <a:avLst>
              <a:gd name="adj" fmla="val 28904"/>
              <a:gd name="vf" fmla="val 115470"/>
            </a:avLst>
          </a:prstGeom>
          <a:gradFill rotWithShape="1">
            <a:gsLst>
              <a:gs pos="0">
                <a:srgbClr val="6D440E"/>
              </a:gs>
              <a:gs pos="100000">
                <a:srgbClr val="EC941E"/>
              </a:gs>
            </a:gsLst>
            <a:lin ang="2700000" scaled="1"/>
          </a:gradFill>
          <a:ln w="9525">
            <a:solidFill>
              <a:schemeClr val="tx1"/>
            </a:solidFill>
            <a:miter lim="800000"/>
            <a:headEnd/>
            <a:tailEnd/>
          </a:ln>
        </p:spPr>
        <p:txBody>
          <a:bodyPr wrap="none" anchor="ctr"/>
          <a:lstStyle/>
          <a:p>
            <a:pPr algn="ctr"/>
            <a:endParaRPr lang="en-US">
              <a:solidFill>
                <a:srgbClr val="FFFFFF"/>
              </a:solidFill>
              <a:latin typeface="Times New Roman" pitchFamily="18" charset="0"/>
              <a:cs typeface="Times New Roman" pitchFamily="18" charset="0"/>
            </a:endParaRPr>
          </a:p>
        </p:txBody>
      </p:sp>
      <p:sp>
        <p:nvSpPr>
          <p:cNvPr id="117" name="Text Box 18"/>
          <p:cNvSpPr txBox="1">
            <a:spLocks noChangeArrowheads="1"/>
          </p:cNvSpPr>
          <p:nvPr/>
        </p:nvSpPr>
        <p:spPr bwMode="gray">
          <a:xfrm>
            <a:off x="5867400" y="2110753"/>
            <a:ext cx="1792477" cy="1015663"/>
          </a:xfrm>
          <a:prstGeom prst="rect">
            <a:avLst/>
          </a:prstGeom>
          <a:noFill/>
          <a:ln w="9525" algn="ctr">
            <a:noFill/>
            <a:miter lim="800000"/>
            <a:headEnd/>
            <a:tailEnd/>
          </a:ln>
        </p:spPr>
        <p:txBody>
          <a:bodyPr wrap="none">
            <a:spAutoFit/>
          </a:bodyPr>
          <a:lstStyle/>
          <a:p>
            <a:pPr algn="ctr"/>
            <a:r>
              <a:rPr lang="en-US" sz="2000" b="1" smtClean="0">
                <a:solidFill>
                  <a:srgbClr val="FFFFFF"/>
                </a:solidFill>
                <a:latin typeface="Times New Roman" pitchFamily="18" charset="0"/>
                <a:cs typeface="Times New Roman" pitchFamily="18" charset="0"/>
              </a:rPr>
              <a:t>Sự đồng thuận</a:t>
            </a:r>
            <a:br>
              <a:rPr lang="en-US" sz="2000" b="1" smtClean="0">
                <a:solidFill>
                  <a:srgbClr val="FFFFFF"/>
                </a:solidFill>
                <a:latin typeface="Times New Roman" pitchFamily="18" charset="0"/>
                <a:cs typeface="Times New Roman" pitchFamily="18" charset="0"/>
              </a:rPr>
            </a:br>
            <a:r>
              <a:rPr lang="en-US" sz="2000" b="1" smtClean="0">
                <a:solidFill>
                  <a:srgbClr val="FFFFFF"/>
                </a:solidFill>
                <a:latin typeface="Times New Roman" pitchFamily="18" charset="0"/>
                <a:cs typeface="Times New Roman" pitchFamily="18" charset="0"/>
              </a:rPr>
              <a:t>của cộng đồng</a:t>
            </a:r>
            <a:br>
              <a:rPr lang="en-US" sz="2000" b="1" smtClean="0">
                <a:solidFill>
                  <a:srgbClr val="FFFFFF"/>
                </a:solidFill>
                <a:latin typeface="Times New Roman" pitchFamily="18" charset="0"/>
                <a:cs typeface="Times New Roman" pitchFamily="18" charset="0"/>
              </a:rPr>
            </a:br>
            <a:r>
              <a:rPr lang="en-US" sz="2000" b="1" smtClean="0">
                <a:solidFill>
                  <a:srgbClr val="FFFFFF"/>
                </a:solidFill>
                <a:latin typeface="Times New Roman" pitchFamily="18" charset="0"/>
                <a:cs typeface="Times New Roman" pitchFamily="18" charset="0"/>
              </a:rPr>
              <a:t>xã hội</a:t>
            </a:r>
            <a:endParaRPr lang="en-US" sz="1200">
              <a:solidFill>
                <a:srgbClr val="FFFFFF"/>
              </a:solidFill>
              <a:latin typeface="Times New Roman" pitchFamily="18" charset="0"/>
              <a:cs typeface="Times New Roman" pitchFamily="18" charset="0"/>
            </a:endParaRPr>
          </a:p>
        </p:txBody>
      </p:sp>
      <p:sp>
        <p:nvSpPr>
          <p:cNvPr id="118" name="AutoShape 21"/>
          <p:cNvSpPr>
            <a:spLocks noChangeArrowheads="1"/>
          </p:cNvSpPr>
          <p:nvPr/>
        </p:nvSpPr>
        <p:spPr bwMode="gray">
          <a:xfrm>
            <a:off x="3832225" y="2523795"/>
            <a:ext cx="2343150" cy="1946275"/>
          </a:xfrm>
          <a:prstGeom prst="hexagon">
            <a:avLst>
              <a:gd name="adj" fmla="val 28900"/>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pPr algn="ctr"/>
            <a:endParaRPr lang="en-US">
              <a:solidFill>
                <a:srgbClr val="FFFFFF"/>
              </a:solidFill>
              <a:latin typeface="Times New Roman" pitchFamily="18" charset="0"/>
              <a:cs typeface="Times New Roman" pitchFamily="18" charset="0"/>
            </a:endParaRPr>
          </a:p>
        </p:txBody>
      </p:sp>
      <p:sp>
        <p:nvSpPr>
          <p:cNvPr id="119" name="AutoShape 22"/>
          <p:cNvSpPr>
            <a:spLocks noChangeArrowheads="1"/>
          </p:cNvSpPr>
          <p:nvPr/>
        </p:nvSpPr>
        <p:spPr bwMode="gray">
          <a:xfrm>
            <a:off x="3970338" y="2641270"/>
            <a:ext cx="2058987" cy="1711325"/>
          </a:xfrm>
          <a:prstGeom prst="hexagon">
            <a:avLst>
              <a:gd name="adj" fmla="val 28896"/>
              <a:gd name="vf" fmla="val 115470"/>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defRPr/>
            </a:pPr>
            <a:endParaRPr lang="en-US">
              <a:solidFill>
                <a:srgbClr val="FFFFFF"/>
              </a:solidFill>
              <a:latin typeface="Times New Roman" pitchFamily="18" charset="0"/>
              <a:cs typeface="Times New Roman" pitchFamily="18" charset="0"/>
            </a:endParaRPr>
          </a:p>
        </p:txBody>
      </p:sp>
      <p:sp>
        <p:nvSpPr>
          <p:cNvPr id="120" name="Text Box 23"/>
          <p:cNvSpPr txBox="1">
            <a:spLocks noChangeArrowheads="1"/>
          </p:cNvSpPr>
          <p:nvPr/>
        </p:nvSpPr>
        <p:spPr bwMode="gray">
          <a:xfrm>
            <a:off x="4276725" y="2821616"/>
            <a:ext cx="1452642" cy="1323439"/>
          </a:xfrm>
          <a:prstGeom prst="rect">
            <a:avLst/>
          </a:prstGeom>
          <a:noFill/>
          <a:ln w="9525" algn="ctr">
            <a:noFill/>
            <a:miter lim="800000"/>
            <a:headEnd/>
            <a:tailEnd/>
          </a:ln>
        </p:spPr>
        <p:txBody>
          <a:bodyPr wrap="none">
            <a:spAutoFit/>
          </a:bodyPr>
          <a:lstStyle/>
          <a:p>
            <a:pPr algn="ctr"/>
            <a:r>
              <a:rPr lang="en-US" sz="2000" b="1" smtClean="0">
                <a:solidFill>
                  <a:srgbClr val="FFFFFF"/>
                </a:solidFill>
                <a:latin typeface="Times New Roman" pitchFamily="18" charset="0"/>
                <a:cs typeface="Times New Roman" pitchFamily="18" charset="0"/>
              </a:rPr>
              <a:t>Năng lực</a:t>
            </a:r>
            <a:br>
              <a:rPr lang="en-US" sz="2000" b="1" smtClean="0">
                <a:solidFill>
                  <a:srgbClr val="FFFFFF"/>
                </a:solidFill>
                <a:latin typeface="Times New Roman" pitchFamily="18" charset="0"/>
                <a:cs typeface="Times New Roman" pitchFamily="18" charset="0"/>
              </a:rPr>
            </a:br>
            <a:r>
              <a:rPr lang="en-US" sz="2000" b="1" smtClean="0">
                <a:solidFill>
                  <a:srgbClr val="FFFFFF"/>
                </a:solidFill>
                <a:latin typeface="Times New Roman" pitchFamily="18" charset="0"/>
                <a:cs typeface="Times New Roman" pitchFamily="18" charset="0"/>
              </a:rPr>
              <a:t>của đội ngũ</a:t>
            </a:r>
          </a:p>
          <a:p>
            <a:pPr algn="ctr"/>
            <a:r>
              <a:rPr lang="en-US" sz="2000" b="1" smtClean="0">
                <a:solidFill>
                  <a:srgbClr val="FFFFFF"/>
                </a:solidFill>
                <a:latin typeface="Times New Roman" pitchFamily="18" charset="0"/>
                <a:cs typeface="Times New Roman" pitchFamily="18" charset="0"/>
              </a:rPr>
              <a:t>quản  lý</a:t>
            </a:r>
            <a:br>
              <a:rPr lang="en-US" sz="2000" b="1" smtClean="0">
                <a:solidFill>
                  <a:srgbClr val="FFFFFF"/>
                </a:solidFill>
                <a:latin typeface="Times New Roman" pitchFamily="18" charset="0"/>
                <a:cs typeface="Times New Roman" pitchFamily="18" charset="0"/>
              </a:rPr>
            </a:br>
            <a:r>
              <a:rPr lang="en-US" sz="2000" b="1" smtClean="0">
                <a:solidFill>
                  <a:srgbClr val="FFFFFF"/>
                </a:solidFill>
                <a:latin typeface="Times New Roman" pitchFamily="18" charset="0"/>
                <a:cs typeface="Times New Roman" pitchFamily="18" charset="0"/>
              </a:rPr>
              <a:t>giáo viên</a:t>
            </a:r>
            <a:endParaRPr lang="en-US" sz="1200">
              <a:solidFill>
                <a:srgbClr val="FFFFFF"/>
              </a:solidFill>
              <a:latin typeface="Times New Roman" pitchFamily="18" charset="0"/>
              <a:cs typeface="Times New Roman" pitchFamily="18" charset="0"/>
            </a:endParaRPr>
          </a:p>
        </p:txBody>
      </p:sp>
      <p:sp>
        <p:nvSpPr>
          <p:cNvPr id="123" name="Text Box 13"/>
          <p:cNvSpPr txBox="1">
            <a:spLocks noChangeArrowheads="1"/>
          </p:cNvSpPr>
          <p:nvPr/>
        </p:nvSpPr>
        <p:spPr bwMode="gray">
          <a:xfrm>
            <a:off x="2257425" y="1983416"/>
            <a:ext cx="1643399" cy="830997"/>
          </a:xfrm>
          <a:prstGeom prst="rect">
            <a:avLst/>
          </a:prstGeom>
          <a:noFill/>
          <a:ln w="9525" algn="ctr">
            <a:noFill/>
            <a:miter lim="800000"/>
            <a:headEnd/>
            <a:tailEnd/>
          </a:ln>
        </p:spPr>
        <p:txBody>
          <a:bodyPr wrap="none">
            <a:spAutoFit/>
          </a:bodyPr>
          <a:lstStyle/>
          <a:p>
            <a:pPr algn="ctr"/>
            <a:r>
              <a:rPr lang="en-US" sz="2400" b="1">
                <a:solidFill>
                  <a:srgbClr val="FFFFFF"/>
                </a:solidFill>
                <a:latin typeface="Times New Roman" pitchFamily="18" charset="0"/>
                <a:cs typeface="Times New Roman" pitchFamily="18" charset="0"/>
              </a:rPr>
              <a:t>Thực tiễn</a:t>
            </a:r>
            <a:br>
              <a:rPr lang="en-US" sz="2400" b="1">
                <a:solidFill>
                  <a:srgbClr val="FFFFFF"/>
                </a:solidFill>
                <a:latin typeface="Times New Roman" pitchFamily="18" charset="0"/>
                <a:cs typeface="Times New Roman" pitchFamily="18" charset="0"/>
              </a:rPr>
            </a:br>
            <a:r>
              <a:rPr lang="en-US" sz="2400" b="1">
                <a:solidFill>
                  <a:srgbClr val="FFFFFF"/>
                </a:solidFill>
                <a:latin typeface="Times New Roman" pitchFamily="18" charset="0"/>
                <a:cs typeface="Times New Roman" pitchFamily="18" charset="0"/>
              </a:rPr>
              <a:t>nghiên cứu</a:t>
            </a:r>
            <a:endParaRPr lang="en-US" sz="1400">
              <a:solidFill>
                <a:srgbClr val="FFFFFF"/>
              </a:solidFill>
              <a:latin typeface="Times New Roman" pitchFamily="18" charset="0"/>
              <a:cs typeface="Times New Roman" pitchFamily="18" charset="0"/>
            </a:endParaRPr>
          </a:p>
        </p:txBody>
      </p:sp>
      <p:sp>
        <p:nvSpPr>
          <p:cNvPr id="124" name="Right Arrow 123"/>
          <p:cNvSpPr/>
          <p:nvPr/>
        </p:nvSpPr>
        <p:spPr>
          <a:xfrm>
            <a:off x="2667000" y="1123950"/>
            <a:ext cx="1676400" cy="28194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FFFF00"/>
                </a:solidFill>
              </a:rPr>
              <a:t>TIÊN QUYẾT</a:t>
            </a:r>
            <a:endParaRPr lang="en-US" sz="2000" b="1">
              <a:solidFill>
                <a:srgbClr val="FFFF00"/>
              </a:solidFill>
            </a:endParaRPr>
          </a:p>
        </p:txBody>
      </p:sp>
      <p:sp>
        <p:nvSpPr>
          <p:cNvPr id="125" name="TextBox 124"/>
          <p:cNvSpPr txBox="1"/>
          <p:nvPr/>
        </p:nvSpPr>
        <p:spPr>
          <a:xfrm>
            <a:off x="4648200" y="7937"/>
            <a:ext cx="3886200" cy="461665"/>
          </a:xfrm>
          <a:prstGeom prst="rect">
            <a:avLst/>
          </a:prstGeom>
          <a:noFill/>
        </p:spPr>
        <p:txBody>
          <a:bodyPr wrap="square" rtlCol="0">
            <a:spAutoFit/>
          </a:bodyPr>
          <a:lstStyle/>
          <a:p>
            <a:pPr algn="r"/>
            <a:r>
              <a:rPr lang="en-US" sz="2400" b="1" smtClean="0">
                <a:solidFill>
                  <a:srgbClr val="FF0000"/>
                </a:solidFill>
                <a:latin typeface="Times New Roman" pitchFamily="18" charset="0"/>
                <a:cs typeface="Times New Roman" pitchFamily="18" charset="0"/>
              </a:rPr>
              <a:t>TỔ CHỨC TRIỂN KHAI</a:t>
            </a:r>
            <a:endParaRPr lang="en-US" sz="2400" b="1" dirty="0">
              <a:solidFill>
                <a:srgbClr val="FF0000"/>
              </a:solidFill>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checkerboard(across)">
                                      <p:cBhvr>
                                        <p:cTn id="7" dur="500"/>
                                        <p:tgtEl>
                                          <p:spTgt spid="12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2"/>
                                        </p:tgtEl>
                                        <p:attrNameLst>
                                          <p:attrName>style.visibility</p:attrName>
                                        </p:attrNameLst>
                                      </p:cBhvr>
                                      <p:to>
                                        <p:strVal val="visible"/>
                                      </p:to>
                                    </p:set>
                                    <p:animEffect transition="in" filter="diamond(in)">
                                      <p:cBhvr>
                                        <p:cTn id="12" dur="2000"/>
                                        <p:tgtEl>
                                          <p:spTgt spid="112"/>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113"/>
                                        </p:tgtEl>
                                        <p:attrNameLst>
                                          <p:attrName>style.visibility</p:attrName>
                                        </p:attrNameLst>
                                      </p:cBhvr>
                                      <p:to>
                                        <p:strVal val="visible"/>
                                      </p:to>
                                    </p:set>
                                    <p:animEffect transition="in" filter="diamond(in)">
                                      <p:cBhvr>
                                        <p:cTn id="15" dur="2000"/>
                                        <p:tgtEl>
                                          <p:spTgt spid="113"/>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114"/>
                                        </p:tgtEl>
                                        <p:attrNameLst>
                                          <p:attrName>style.visibility</p:attrName>
                                        </p:attrNameLst>
                                      </p:cBhvr>
                                      <p:to>
                                        <p:strVal val="visible"/>
                                      </p:to>
                                    </p:set>
                                    <p:animEffect transition="in" filter="diamond(in)">
                                      <p:cBhvr>
                                        <p:cTn id="18" dur="2000"/>
                                        <p:tgtEl>
                                          <p:spTgt spid="114"/>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116"/>
                                        </p:tgtEl>
                                        <p:attrNameLst>
                                          <p:attrName>style.visibility</p:attrName>
                                        </p:attrNameLst>
                                      </p:cBhvr>
                                      <p:to>
                                        <p:strVal val="visible"/>
                                      </p:to>
                                    </p:set>
                                    <p:animEffect transition="in" filter="diamond(in)">
                                      <p:cBhvr>
                                        <p:cTn id="23" dur="2000"/>
                                        <p:tgtEl>
                                          <p:spTgt spid="116"/>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115"/>
                                        </p:tgtEl>
                                        <p:attrNameLst>
                                          <p:attrName>style.visibility</p:attrName>
                                        </p:attrNameLst>
                                      </p:cBhvr>
                                      <p:to>
                                        <p:strVal val="visible"/>
                                      </p:to>
                                    </p:set>
                                    <p:animEffect transition="in" filter="diamond(in)">
                                      <p:cBhvr>
                                        <p:cTn id="26" dur="2000"/>
                                        <p:tgtEl>
                                          <p:spTgt spid="115"/>
                                        </p:tgtEl>
                                      </p:cBhvr>
                                    </p:animEffect>
                                  </p:childTnLst>
                                </p:cTn>
                              </p:par>
                              <p:par>
                                <p:cTn id="27" presetID="8" presetClass="entr" presetSubtype="16" fill="hold" grpId="0" nodeType="withEffect">
                                  <p:stCondLst>
                                    <p:cond delay="0"/>
                                  </p:stCondLst>
                                  <p:childTnLst>
                                    <p:set>
                                      <p:cBhvr>
                                        <p:cTn id="28" dur="1" fill="hold">
                                          <p:stCondLst>
                                            <p:cond delay="0"/>
                                          </p:stCondLst>
                                        </p:cTn>
                                        <p:tgtEl>
                                          <p:spTgt spid="117"/>
                                        </p:tgtEl>
                                        <p:attrNameLst>
                                          <p:attrName>style.visibility</p:attrName>
                                        </p:attrNameLst>
                                      </p:cBhvr>
                                      <p:to>
                                        <p:strVal val="visible"/>
                                      </p:to>
                                    </p:set>
                                    <p:animEffect transition="in" filter="diamond(in)">
                                      <p:cBhvr>
                                        <p:cTn id="29" dur="2000"/>
                                        <p:tgtEl>
                                          <p:spTgt spid="117"/>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120"/>
                                        </p:tgtEl>
                                        <p:attrNameLst>
                                          <p:attrName>style.visibility</p:attrName>
                                        </p:attrNameLst>
                                      </p:cBhvr>
                                      <p:to>
                                        <p:strVal val="visible"/>
                                      </p:to>
                                    </p:set>
                                    <p:animEffect transition="in" filter="diamond(in)">
                                      <p:cBhvr>
                                        <p:cTn id="34" dur="2000"/>
                                        <p:tgtEl>
                                          <p:spTgt spid="120"/>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119"/>
                                        </p:tgtEl>
                                        <p:attrNameLst>
                                          <p:attrName>style.visibility</p:attrName>
                                        </p:attrNameLst>
                                      </p:cBhvr>
                                      <p:to>
                                        <p:strVal val="visible"/>
                                      </p:to>
                                    </p:set>
                                    <p:animEffect transition="in" filter="diamond(in)">
                                      <p:cBhvr>
                                        <p:cTn id="37" dur="2000"/>
                                        <p:tgtEl>
                                          <p:spTgt spid="119"/>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118"/>
                                        </p:tgtEl>
                                        <p:attrNameLst>
                                          <p:attrName>style.visibility</p:attrName>
                                        </p:attrNameLst>
                                      </p:cBhvr>
                                      <p:to>
                                        <p:strVal val="visible"/>
                                      </p:to>
                                    </p:set>
                                    <p:animEffect transition="in" filter="diamond(in)">
                                      <p:cBhvr>
                                        <p:cTn id="40" dur="2000"/>
                                        <p:tgtEl>
                                          <p:spTgt spid="118"/>
                                        </p:tgtEl>
                                      </p:cBhvr>
                                    </p:animEffect>
                                  </p:childTnLst>
                                </p:cTn>
                              </p:par>
                              <p:par>
                                <p:cTn id="41" presetID="8" presetClass="entr" presetSubtype="16" fill="hold" grpId="0" nodeType="withEffect">
                                  <p:stCondLst>
                                    <p:cond delay="0"/>
                                  </p:stCondLst>
                                  <p:childTnLst>
                                    <p:set>
                                      <p:cBhvr>
                                        <p:cTn id="42" dur="1" fill="hold">
                                          <p:stCondLst>
                                            <p:cond delay="0"/>
                                          </p:stCondLst>
                                        </p:cTn>
                                        <p:tgtEl>
                                          <p:spTgt spid="123"/>
                                        </p:tgtEl>
                                        <p:attrNameLst>
                                          <p:attrName>style.visibility</p:attrName>
                                        </p:attrNameLst>
                                      </p:cBhvr>
                                      <p:to>
                                        <p:strVal val="visible"/>
                                      </p:to>
                                    </p:set>
                                    <p:animEffect transition="in" filter="diamond(in)">
                                      <p:cBhvr>
                                        <p:cTn id="43" dur="2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3" grpId="0" animBg="1"/>
      <p:bldP spid="114" grpId="0"/>
      <p:bldP spid="115" grpId="0" animBg="1"/>
      <p:bldP spid="116" grpId="0" animBg="1"/>
      <p:bldP spid="117" grpId="0"/>
      <p:bldP spid="118" grpId="0" animBg="1"/>
      <p:bldP spid="119" grpId="0" animBg="1"/>
      <p:bldP spid="120" grpId="0"/>
      <p:bldP spid="123" grpId="0"/>
      <p:bldP spid="1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1544" y="4889585"/>
            <a:ext cx="9155544" cy="307777"/>
          </a:xfrm>
          <a:prstGeom prst="rect">
            <a:avLst/>
          </a:prstGeom>
          <a:noFill/>
        </p:spPr>
        <p:txBody>
          <a:bodyPr wrap="square" rtlCol="0">
            <a:spAutoFit/>
          </a:bodyPr>
          <a:lstStyle/>
          <a:p>
            <a:pPr algn="r"/>
            <a:r>
              <a:rPr lang="en-US" sz="1400" b="1" dirty="0" err="1" smtClean="0">
                <a:solidFill>
                  <a:schemeClr val="bg1"/>
                </a:solidFill>
                <a:latin typeface="Times New Roman" pitchFamily="18" charset="0"/>
                <a:cs typeface="Times New Roman" pitchFamily="18" charset="0"/>
              </a:rPr>
              <a:t>Hội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nghị</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Triển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khai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Chương</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trình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Giáo</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dục</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Phổ</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thông</a:t>
            </a:r>
            <a:r>
              <a:rPr lang="en-US" sz="1400" b="1" dirty="0" smtClean="0">
                <a:solidFill>
                  <a:schemeClr val="bg1"/>
                </a:solidFill>
                <a:latin typeface="Times New Roman" pitchFamily="18" charset="0"/>
                <a:cs typeface="Times New Roman" pitchFamily="18" charset="0"/>
              </a:rPr>
              <a:t> 2018</a:t>
            </a:r>
            <a:endParaRPr lang="en-US" sz="1400" b="1" dirty="0">
              <a:solidFill>
                <a:schemeClr val="bg1"/>
              </a:solidFill>
              <a:latin typeface="Times New Roman" pitchFamily="18" charset="0"/>
              <a:cs typeface="Times New Roman" pitchFamily="18" charset="0"/>
            </a:endParaRPr>
          </a:p>
        </p:txBody>
      </p:sp>
      <p:sp>
        <p:nvSpPr>
          <p:cNvPr id="311" name="Pentagon 310"/>
          <p:cNvSpPr/>
          <p:nvPr/>
        </p:nvSpPr>
        <p:spPr>
          <a:xfrm>
            <a:off x="609600" y="448541"/>
            <a:ext cx="3505200" cy="571500"/>
          </a:xfrm>
          <a:prstGeom prst="homePlate">
            <a:avLst/>
          </a:prstGeom>
          <a:solidFill>
            <a:srgbClr val="0000FF"/>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latin typeface="Times New Roman" pitchFamily="18" charset="0"/>
                <a:cs typeface="Times New Roman" pitchFamily="18" charset="0"/>
              </a:rPr>
              <a:t>ĐIỀU KIỆN</a:t>
            </a:r>
            <a:endParaRPr lang="en-US" sz="2800" b="1" dirty="0">
              <a:latin typeface="Times New Roman" pitchFamily="18" charset="0"/>
              <a:cs typeface="Times New Roman" pitchFamily="18" charset="0"/>
            </a:endParaRPr>
          </a:p>
        </p:txBody>
      </p:sp>
      <p:sp>
        <p:nvSpPr>
          <p:cNvPr id="19" name="AutoShape 6"/>
          <p:cNvSpPr>
            <a:spLocks noChangeArrowheads="1"/>
          </p:cNvSpPr>
          <p:nvPr/>
        </p:nvSpPr>
        <p:spPr bwMode="gray">
          <a:xfrm>
            <a:off x="4287876" y="531663"/>
            <a:ext cx="2341562" cy="1946275"/>
          </a:xfrm>
          <a:prstGeom prst="hexagon">
            <a:avLst>
              <a:gd name="adj" fmla="val 28902"/>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pPr algn="ctr"/>
            <a:endParaRPr lang="en-US" sz="2000">
              <a:solidFill>
                <a:srgbClr val="FFFFFF"/>
              </a:solidFill>
              <a:latin typeface="Times New Roman" pitchFamily="18" charset="0"/>
              <a:cs typeface="Times New Roman" pitchFamily="18" charset="0"/>
            </a:endParaRPr>
          </a:p>
        </p:txBody>
      </p:sp>
      <p:sp>
        <p:nvSpPr>
          <p:cNvPr id="20" name="AutoShape 7"/>
          <p:cNvSpPr>
            <a:spLocks noChangeArrowheads="1"/>
          </p:cNvSpPr>
          <p:nvPr/>
        </p:nvSpPr>
        <p:spPr bwMode="gray">
          <a:xfrm>
            <a:off x="4422813" y="649138"/>
            <a:ext cx="2058988" cy="1711325"/>
          </a:xfrm>
          <a:prstGeom prst="hexagon">
            <a:avLst>
              <a:gd name="adj" fmla="val 28915"/>
              <a:gd name="vf" fmla="val 115470"/>
            </a:avLst>
          </a:prstGeom>
          <a:gradFill rotWithShape="1">
            <a:gsLst>
              <a:gs pos="0">
                <a:srgbClr val="7262EC"/>
              </a:gs>
              <a:gs pos="100000">
                <a:srgbClr val="2614AA"/>
              </a:gs>
            </a:gsLst>
            <a:lin ang="2700000" scaled="1"/>
          </a:gradFill>
          <a:ln w="9525">
            <a:solidFill>
              <a:schemeClr val="tx1"/>
            </a:solidFill>
            <a:miter lim="800000"/>
            <a:headEnd/>
            <a:tailEnd/>
          </a:ln>
        </p:spPr>
        <p:txBody>
          <a:bodyPr wrap="none" anchor="ctr"/>
          <a:lstStyle/>
          <a:p>
            <a:pPr algn="ctr"/>
            <a:endParaRPr lang="en-US" sz="2000">
              <a:solidFill>
                <a:srgbClr val="FFFFFF"/>
              </a:solidFill>
              <a:latin typeface="Times New Roman" pitchFamily="18" charset="0"/>
              <a:cs typeface="Times New Roman" pitchFamily="18" charset="0"/>
            </a:endParaRPr>
          </a:p>
        </p:txBody>
      </p:sp>
      <p:sp>
        <p:nvSpPr>
          <p:cNvPr id="21" name="Text Box 12"/>
          <p:cNvSpPr txBox="1">
            <a:spLocks noChangeArrowheads="1"/>
          </p:cNvSpPr>
          <p:nvPr/>
        </p:nvSpPr>
        <p:spPr bwMode="gray">
          <a:xfrm>
            <a:off x="4421226" y="1149201"/>
            <a:ext cx="2132012" cy="1015663"/>
          </a:xfrm>
          <a:prstGeom prst="rect">
            <a:avLst/>
          </a:prstGeom>
          <a:noFill/>
          <a:ln w="9525" algn="ctr">
            <a:noFill/>
            <a:miter lim="800000"/>
            <a:headEnd/>
            <a:tailEnd/>
          </a:ln>
        </p:spPr>
        <p:txBody>
          <a:bodyPr>
            <a:spAutoFit/>
          </a:bodyPr>
          <a:lstStyle/>
          <a:p>
            <a:pPr algn="ctr"/>
            <a:r>
              <a:rPr lang="en-US" sz="2000" b="1" smtClean="0">
                <a:solidFill>
                  <a:srgbClr val="FFFFFF"/>
                </a:solidFill>
                <a:latin typeface="Times New Roman" pitchFamily="18" charset="0"/>
                <a:cs typeface="Times New Roman" pitchFamily="18" charset="0"/>
              </a:rPr>
              <a:t>2 buổi/ngày</a:t>
            </a:r>
          </a:p>
          <a:p>
            <a:pPr algn="ctr"/>
            <a:r>
              <a:rPr lang="en-US" sz="2000" b="1" smtClean="0">
                <a:solidFill>
                  <a:srgbClr val="FFFFFF"/>
                </a:solidFill>
                <a:latin typeface="Times New Roman" pitchFamily="18" charset="0"/>
                <a:cs typeface="Times New Roman" pitchFamily="18" charset="0"/>
              </a:rPr>
              <a:t>(ít nhất</a:t>
            </a:r>
            <a:br>
              <a:rPr lang="en-US" sz="2000" b="1" smtClean="0">
                <a:solidFill>
                  <a:srgbClr val="FFFFFF"/>
                </a:solidFill>
                <a:latin typeface="Times New Roman" pitchFamily="18" charset="0"/>
                <a:cs typeface="Times New Roman" pitchFamily="18" charset="0"/>
              </a:rPr>
            </a:br>
            <a:r>
              <a:rPr lang="en-US" sz="2000" b="1" smtClean="0">
                <a:solidFill>
                  <a:srgbClr val="FFFFFF"/>
                </a:solidFill>
                <a:latin typeface="Times New Roman" pitchFamily="18" charset="0"/>
                <a:cs typeface="Times New Roman" pitchFamily="18" charset="0"/>
              </a:rPr>
              <a:t>6 buổi/tuần)</a:t>
            </a:r>
            <a:endParaRPr lang="en-US" sz="2000">
              <a:solidFill>
                <a:srgbClr val="FFFFFF"/>
              </a:solidFill>
              <a:latin typeface="Times New Roman" pitchFamily="18" charset="0"/>
              <a:cs typeface="Times New Roman" pitchFamily="18" charset="0"/>
            </a:endParaRPr>
          </a:p>
        </p:txBody>
      </p:sp>
      <p:sp>
        <p:nvSpPr>
          <p:cNvPr id="22" name="AutoShape 16"/>
          <p:cNvSpPr>
            <a:spLocks noChangeArrowheads="1"/>
          </p:cNvSpPr>
          <p:nvPr/>
        </p:nvSpPr>
        <p:spPr bwMode="gray">
          <a:xfrm>
            <a:off x="6067463" y="1522263"/>
            <a:ext cx="2343150" cy="1946275"/>
          </a:xfrm>
          <a:prstGeom prst="hexagon">
            <a:avLst>
              <a:gd name="adj" fmla="val 28922"/>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pPr algn="ctr"/>
            <a:endParaRPr lang="en-US">
              <a:solidFill>
                <a:srgbClr val="FFFFFF"/>
              </a:solidFill>
              <a:latin typeface="Verdana" pitchFamily="34" charset="0"/>
            </a:endParaRPr>
          </a:p>
        </p:txBody>
      </p:sp>
      <p:sp>
        <p:nvSpPr>
          <p:cNvPr id="23" name="AutoShape 17"/>
          <p:cNvSpPr>
            <a:spLocks noChangeArrowheads="1"/>
          </p:cNvSpPr>
          <p:nvPr/>
        </p:nvSpPr>
        <p:spPr bwMode="gray">
          <a:xfrm>
            <a:off x="6203988" y="1639738"/>
            <a:ext cx="2058988" cy="1711325"/>
          </a:xfrm>
          <a:prstGeom prst="hexagon">
            <a:avLst>
              <a:gd name="adj" fmla="val 28904"/>
              <a:gd name="vf" fmla="val 115470"/>
            </a:avLst>
          </a:prstGeom>
          <a:gradFill rotWithShape="1">
            <a:gsLst>
              <a:gs pos="0">
                <a:srgbClr val="6D440E"/>
              </a:gs>
              <a:gs pos="100000">
                <a:srgbClr val="EC941E"/>
              </a:gs>
            </a:gsLst>
            <a:lin ang="2700000" scaled="1"/>
          </a:gradFill>
          <a:ln w="9525">
            <a:solidFill>
              <a:schemeClr val="tx1"/>
            </a:solidFill>
            <a:miter lim="800000"/>
            <a:headEnd/>
            <a:tailEnd/>
          </a:ln>
        </p:spPr>
        <p:txBody>
          <a:bodyPr wrap="none" anchor="ctr"/>
          <a:lstStyle/>
          <a:p>
            <a:pPr algn="ctr"/>
            <a:endParaRPr lang="en-US">
              <a:solidFill>
                <a:srgbClr val="FFFFFF"/>
              </a:solidFill>
              <a:latin typeface="Verdana" pitchFamily="34" charset="0"/>
            </a:endParaRPr>
          </a:p>
        </p:txBody>
      </p:sp>
      <p:sp>
        <p:nvSpPr>
          <p:cNvPr id="24" name="Text Box 18"/>
          <p:cNvSpPr txBox="1">
            <a:spLocks noChangeArrowheads="1"/>
          </p:cNvSpPr>
          <p:nvPr/>
        </p:nvSpPr>
        <p:spPr bwMode="gray">
          <a:xfrm>
            <a:off x="6614826" y="2168664"/>
            <a:ext cx="1309974" cy="707886"/>
          </a:xfrm>
          <a:prstGeom prst="rect">
            <a:avLst/>
          </a:prstGeom>
          <a:noFill/>
          <a:ln w="9525" algn="ctr">
            <a:noFill/>
            <a:miter lim="800000"/>
            <a:headEnd/>
            <a:tailEnd/>
          </a:ln>
        </p:spPr>
        <p:txBody>
          <a:bodyPr wrap="none">
            <a:spAutoFit/>
          </a:bodyPr>
          <a:lstStyle/>
          <a:p>
            <a:pPr algn="ctr"/>
            <a:r>
              <a:rPr lang="en-US" sz="2000" b="1" smtClean="0">
                <a:solidFill>
                  <a:srgbClr val="FFFFFF"/>
                </a:solidFill>
                <a:latin typeface="Times New Roman" pitchFamily="18" charset="0"/>
                <a:cs typeface="Times New Roman" pitchFamily="18" charset="0"/>
              </a:rPr>
              <a:t>Sĩ số đúng</a:t>
            </a:r>
            <a:br>
              <a:rPr lang="en-US" sz="2000" b="1" smtClean="0">
                <a:solidFill>
                  <a:srgbClr val="FFFFFF"/>
                </a:solidFill>
                <a:latin typeface="Times New Roman" pitchFamily="18" charset="0"/>
                <a:cs typeface="Times New Roman" pitchFamily="18" charset="0"/>
              </a:rPr>
            </a:br>
            <a:r>
              <a:rPr lang="en-US" sz="2000" b="1" smtClean="0">
                <a:solidFill>
                  <a:srgbClr val="FFFFFF"/>
                </a:solidFill>
                <a:latin typeface="Times New Roman" pitchFamily="18" charset="0"/>
                <a:cs typeface="Times New Roman" pitchFamily="18" charset="0"/>
              </a:rPr>
              <a:t>quy định</a:t>
            </a:r>
            <a:endParaRPr lang="en-US" sz="2000">
              <a:solidFill>
                <a:srgbClr val="FFFFFF"/>
              </a:solidFill>
              <a:latin typeface="Times New Roman" pitchFamily="18" charset="0"/>
              <a:cs typeface="Times New Roman" pitchFamily="18" charset="0"/>
            </a:endParaRPr>
          </a:p>
        </p:txBody>
      </p:sp>
      <p:sp>
        <p:nvSpPr>
          <p:cNvPr id="25" name="AutoShape 21"/>
          <p:cNvSpPr>
            <a:spLocks noChangeArrowheads="1"/>
          </p:cNvSpPr>
          <p:nvPr/>
        </p:nvSpPr>
        <p:spPr bwMode="gray">
          <a:xfrm>
            <a:off x="4318038" y="2498576"/>
            <a:ext cx="2343150" cy="1946275"/>
          </a:xfrm>
          <a:prstGeom prst="hexagon">
            <a:avLst>
              <a:gd name="adj" fmla="val 28900"/>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pPr algn="ctr"/>
            <a:endParaRPr lang="en-US" sz="2000">
              <a:solidFill>
                <a:srgbClr val="FFFFFF"/>
              </a:solidFill>
              <a:latin typeface="Times New Roman" pitchFamily="18" charset="0"/>
              <a:cs typeface="Times New Roman" pitchFamily="18" charset="0"/>
            </a:endParaRPr>
          </a:p>
        </p:txBody>
      </p:sp>
      <p:sp>
        <p:nvSpPr>
          <p:cNvPr id="26" name="AutoShape 22"/>
          <p:cNvSpPr>
            <a:spLocks noChangeArrowheads="1"/>
          </p:cNvSpPr>
          <p:nvPr/>
        </p:nvSpPr>
        <p:spPr bwMode="gray">
          <a:xfrm>
            <a:off x="4456151" y="2616051"/>
            <a:ext cx="2058987" cy="1711325"/>
          </a:xfrm>
          <a:prstGeom prst="hexagon">
            <a:avLst>
              <a:gd name="adj" fmla="val 28896"/>
              <a:gd name="vf" fmla="val 115470"/>
            </a:avLst>
          </a:prstGeom>
          <a:solidFill>
            <a:schemeClr val="accent4">
              <a:lumMod val="40000"/>
              <a:lumOff val="60000"/>
            </a:schemeClr>
          </a:soli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defRPr/>
            </a:pPr>
            <a:endParaRPr lang="en-US" sz="2000">
              <a:solidFill>
                <a:srgbClr val="FFFFFF"/>
              </a:solidFill>
              <a:latin typeface="Times New Roman" pitchFamily="18" charset="0"/>
              <a:cs typeface="Times New Roman" pitchFamily="18" charset="0"/>
            </a:endParaRPr>
          </a:p>
        </p:txBody>
      </p:sp>
      <p:sp>
        <p:nvSpPr>
          <p:cNvPr id="27" name="Text Box 23"/>
          <p:cNvSpPr txBox="1">
            <a:spLocks noChangeArrowheads="1"/>
          </p:cNvSpPr>
          <p:nvPr/>
        </p:nvSpPr>
        <p:spPr bwMode="gray">
          <a:xfrm>
            <a:off x="4876800" y="2927687"/>
            <a:ext cx="1274708" cy="1015663"/>
          </a:xfrm>
          <a:prstGeom prst="rect">
            <a:avLst/>
          </a:prstGeom>
          <a:noFill/>
          <a:ln w="9525" algn="ctr">
            <a:noFill/>
            <a:miter lim="800000"/>
            <a:headEnd/>
            <a:tailEnd/>
          </a:ln>
        </p:spPr>
        <p:txBody>
          <a:bodyPr wrap="none">
            <a:spAutoFit/>
          </a:bodyPr>
          <a:lstStyle/>
          <a:p>
            <a:pPr algn="ctr"/>
            <a:r>
              <a:rPr lang="en-US" sz="2000" b="1" smtClean="0">
                <a:solidFill>
                  <a:schemeClr val="tx1"/>
                </a:solidFill>
                <a:latin typeface="Times New Roman" pitchFamily="18" charset="0"/>
                <a:cs typeface="Times New Roman" pitchFamily="18" charset="0"/>
              </a:rPr>
              <a:t>Tổ chức</a:t>
            </a:r>
            <a:br>
              <a:rPr lang="en-US" sz="2000" b="1" smtClean="0">
                <a:solidFill>
                  <a:schemeClr val="tx1"/>
                </a:solidFill>
                <a:latin typeface="Times New Roman" pitchFamily="18" charset="0"/>
                <a:cs typeface="Times New Roman" pitchFamily="18" charset="0"/>
              </a:rPr>
            </a:br>
            <a:r>
              <a:rPr lang="en-US" sz="2000" b="1" smtClean="0">
                <a:solidFill>
                  <a:schemeClr val="tx1"/>
                </a:solidFill>
                <a:latin typeface="Times New Roman" pitchFamily="18" charset="0"/>
                <a:cs typeface="Times New Roman" pitchFamily="18" charset="0"/>
              </a:rPr>
              <a:t>hoạt dộng</a:t>
            </a:r>
            <a:br>
              <a:rPr lang="en-US" sz="2000" b="1" smtClean="0">
                <a:solidFill>
                  <a:schemeClr val="tx1"/>
                </a:solidFill>
                <a:latin typeface="Times New Roman" pitchFamily="18" charset="0"/>
                <a:cs typeface="Times New Roman" pitchFamily="18" charset="0"/>
              </a:rPr>
            </a:br>
            <a:r>
              <a:rPr lang="en-US" sz="2000" b="1" smtClean="0">
                <a:solidFill>
                  <a:schemeClr val="tx1"/>
                </a:solidFill>
                <a:latin typeface="Times New Roman" pitchFamily="18" charset="0"/>
                <a:cs typeface="Times New Roman" pitchFamily="18" charset="0"/>
              </a:rPr>
              <a:t>nhóm</a:t>
            </a:r>
            <a:endParaRPr lang="en-US" sz="2000">
              <a:solidFill>
                <a:schemeClr val="tx1"/>
              </a:solidFill>
              <a:latin typeface="Times New Roman" pitchFamily="18" charset="0"/>
              <a:cs typeface="Times New Roman" pitchFamily="18" charset="0"/>
            </a:endParaRPr>
          </a:p>
        </p:txBody>
      </p:sp>
      <p:sp>
        <p:nvSpPr>
          <p:cNvPr id="28" name="AutoShape 10"/>
          <p:cNvSpPr>
            <a:spLocks noChangeArrowheads="1"/>
          </p:cNvSpPr>
          <p:nvPr/>
        </p:nvSpPr>
        <p:spPr bwMode="gray">
          <a:xfrm>
            <a:off x="2528926" y="1517501"/>
            <a:ext cx="2343150" cy="1946275"/>
          </a:xfrm>
          <a:prstGeom prst="hexagon">
            <a:avLst>
              <a:gd name="adj" fmla="val 28922"/>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pPr algn="ctr"/>
            <a:endParaRPr lang="en-US">
              <a:solidFill>
                <a:srgbClr val="FFFFFF"/>
              </a:solidFill>
              <a:latin typeface="Verdana" pitchFamily="34" charset="0"/>
            </a:endParaRPr>
          </a:p>
        </p:txBody>
      </p:sp>
      <p:sp>
        <p:nvSpPr>
          <p:cNvPr id="29" name="AutoShape 11"/>
          <p:cNvSpPr>
            <a:spLocks noChangeArrowheads="1"/>
          </p:cNvSpPr>
          <p:nvPr/>
        </p:nvSpPr>
        <p:spPr bwMode="gray">
          <a:xfrm>
            <a:off x="2665451" y="1634976"/>
            <a:ext cx="2058987" cy="1711325"/>
          </a:xfrm>
          <a:prstGeom prst="hexagon">
            <a:avLst>
              <a:gd name="adj" fmla="val 28904"/>
              <a:gd name="vf" fmla="val 115470"/>
            </a:avLst>
          </a:prstGeom>
          <a:gradFill rotWithShape="1">
            <a:gsLst>
              <a:gs pos="0">
                <a:srgbClr val="24B443"/>
              </a:gs>
              <a:gs pos="100000">
                <a:srgbClr val="115D16"/>
              </a:gs>
            </a:gsLst>
            <a:lin ang="2700000" scaled="1"/>
          </a:gradFill>
          <a:ln w="9525">
            <a:solidFill>
              <a:schemeClr val="tx1"/>
            </a:solidFill>
            <a:miter lim="800000"/>
            <a:headEnd/>
            <a:tailEnd/>
          </a:ln>
        </p:spPr>
        <p:txBody>
          <a:bodyPr wrap="none" anchor="ctr"/>
          <a:lstStyle/>
          <a:p>
            <a:pPr algn="ctr"/>
            <a:endParaRPr lang="en-US" u="sng">
              <a:solidFill>
                <a:srgbClr val="FFFFFF"/>
              </a:solidFill>
              <a:latin typeface="Verdana" pitchFamily="34" charset="0"/>
            </a:endParaRPr>
          </a:p>
        </p:txBody>
      </p:sp>
      <p:sp>
        <p:nvSpPr>
          <p:cNvPr id="30" name="Text Box 13"/>
          <p:cNvSpPr txBox="1">
            <a:spLocks noChangeArrowheads="1"/>
          </p:cNvSpPr>
          <p:nvPr/>
        </p:nvSpPr>
        <p:spPr bwMode="gray">
          <a:xfrm>
            <a:off x="2819400" y="2013287"/>
            <a:ext cx="1758815" cy="1015663"/>
          </a:xfrm>
          <a:prstGeom prst="rect">
            <a:avLst/>
          </a:prstGeom>
          <a:noFill/>
          <a:ln w="9525" algn="ctr">
            <a:noFill/>
            <a:miter lim="800000"/>
            <a:headEnd/>
            <a:tailEnd/>
          </a:ln>
        </p:spPr>
        <p:txBody>
          <a:bodyPr wrap="none">
            <a:spAutoFit/>
          </a:bodyPr>
          <a:lstStyle/>
          <a:p>
            <a:pPr algn="ctr"/>
            <a:r>
              <a:rPr lang="en-US" sz="2000" b="1" smtClean="0">
                <a:solidFill>
                  <a:srgbClr val="FFFFFF"/>
                </a:solidFill>
                <a:latin typeface="Times New Roman" pitchFamily="18" charset="0"/>
                <a:cs typeface="Times New Roman" pitchFamily="18" charset="0"/>
              </a:rPr>
              <a:t>Cơ sở vật chất</a:t>
            </a:r>
            <a:br>
              <a:rPr lang="en-US" sz="2000" b="1" smtClean="0">
                <a:solidFill>
                  <a:srgbClr val="FFFFFF"/>
                </a:solidFill>
                <a:latin typeface="Times New Roman" pitchFamily="18" charset="0"/>
                <a:cs typeface="Times New Roman" pitchFamily="18" charset="0"/>
              </a:rPr>
            </a:br>
            <a:r>
              <a:rPr lang="en-US" sz="2000" b="1" smtClean="0">
                <a:solidFill>
                  <a:srgbClr val="FFFFFF"/>
                </a:solidFill>
                <a:latin typeface="Times New Roman" pitchFamily="18" charset="0"/>
                <a:cs typeface="Times New Roman" pitchFamily="18" charset="0"/>
              </a:rPr>
              <a:t>trang thiết bị</a:t>
            </a:r>
            <a:br>
              <a:rPr lang="en-US" sz="2000" b="1" smtClean="0">
                <a:solidFill>
                  <a:srgbClr val="FFFFFF"/>
                </a:solidFill>
                <a:latin typeface="Times New Roman" pitchFamily="18" charset="0"/>
                <a:cs typeface="Times New Roman" pitchFamily="18" charset="0"/>
              </a:rPr>
            </a:br>
            <a:r>
              <a:rPr lang="en-US" sz="2000" b="1" smtClean="0">
                <a:solidFill>
                  <a:srgbClr val="FFFFFF"/>
                </a:solidFill>
                <a:latin typeface="Times New Roman" pitchFamily="18" charset="0"/>
                <a:cs typeface="Times New Roman" pitchFamily="18" charset="0"/>
              </a:rPr>
              <a:t>tối thiểu</a:t>
            </a:r>
            <a:endParaRPr lang="en-US" sz="2000">
              <a:solidFill>
                <a:srgbClr val="FFFFFF"/>
              </a:solidFill>
              <a:latin typeface="Times New Roman" pitchFamily="18" charset="0"/>
              <a:cs typeface="Times New Roman" pitchFamily="18" charset="0"/>
            </a:endParaRPr>
          </a:p>
        </p:txBody>
      </p:sp>
      <p:sp>
        <p:nvSpPr>
          <p:cNvPr id="31" name="Right Arrow 30"/>
          <p:cNvSpPr/>
          <p:nvPr/>
        </p:nvSpPr>
        <p:spPr>
          <a:xfrm>
            <a:off x="827567" y="1113317"/>
            <a:ext cx="1676400" cy="2819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FFFF00"/>
                </a:solidFill>
              </a:rPr>
              <a:t>TỐI THIỂU</a:t>
            </a:r>
            <a:endParaRPr lang="en-US" sz="2000" b="1">
              <a:solidFill>
                <a:srgbClr val="FFFF00"/>
              </a:solidFill>
            </a:endParaRPr>
          </a:p>
        </p:txBody>
      </p:sp>
      <p:sp>
        <p:nvSpPr>
          <p:cNvPr id="32" name="TextBox 31"/>
          <p:cNvSpPr txBox="1"/>
          <p:nvPr/>
        </p:nvSpPr>
        <p:spPr>
          <a:xfrm>
            <a:off x="4648200" y="7937"/>
            <a:ext cx="3886200" cy="461665"/>
          </a:xfrm>
          <a:prstGeom prst="rect">
            <a:avLst/>
          </a:prstGeom>
          <a:noFill/>
        </p:spPr>
        <p:txBody>
          <a:bodyPr wrap="square" rtlCol="0">
            <a:spAutoFit/>
          </a:bodyPr>
          <a:lstStyle/>
          <a:p>
            <a:pPr algn="r"/>
            <a:r>
              <a:rPr lang="en-US" sz="2400" b="1" smtClean="0">
                <a:solidFill>
                  <a:srgbClr val="FF0000"/>
                </a:solidFill>
                <a:latin typeface="Times New Roman" pitchFamily="18" charset="0"/>
                <a:cs typeface="Times New Roman" pitchFamily="18" charset="0"/>
              </a:rPr>
              <a:t>TỔ CHỨC TRIỂN KHAI</a:t>
            </a:r>
            <a:endParaRPr lang="en-US" sz="2400" b="1" dirty="0">
              <a:solidFill>
                <a:srgbClr val="FF0000"/>
              </a:solidFill>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heckerboard(across)">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amond(in)">
                                      <p:cBhvr>
                                        <p:cTn id="12" dur="2000"/>
                                        <p:tgtEl>
                                          <p:spTgt spid="19"/>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diamond(in)">
                                      <p:cBhvr>
                                        <p:cTn id="15" dur="2000"/>
                                        <p:tgtEl>
                                          <p:spTgt spid="20"/>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amond(in)">
                                      <p:cBhvr>
                                        <p:cTn id="18" dur="20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diamond(in)">
                                      <p:cBhvr>
                                        <p:cTn id="23" dur="2000"/>
                                        <p:tgtEl>
                                          <p:spTgt spid="23"/>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diamond(in)">
                                      <p:cBhvr>
                                        <p:cTn id="26" dur="2000"/>
                                        <p:tgtEl>
                                          <p:spTgt spid="22"/>
                                        </p:tgtEl>
                                      </p:cBhvr>
                                    </p:animEffect>
                                  </p:childTnLst>
                                </p:cTn>
                              </p:par>
                              <p:par>
                                <p:cTn id="27" presetID="8" presetClass="entr" presetSubtype="16"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diamond(in)">
                                      <p:cBhvr>
                                        <p:cTn id="29" dur="20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diamond(in)">
                                      <p:cBhvr>
                                        <p:cTn id="34" dur="2000"/>
                                        <p:tgtEl>
                                          <p:spTgt spid="27"/>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diamond(in)">
                                      <p:cBhvr>
                                        <p:cTn id="37" dur="2000"/>
                                        <p:tgtEl>
                                          <p:spTgt spid="26"/>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diamond(in)">
                                      <p:cBhvr>
                                        <p:cTn id="40" dur="20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diamond(in)">
                                      <p:cBhvr>
                                        <p:cTn id="45" dur="2000"/>
                                        <p:tgtEl>
                                          <p:spTgt spid="28"/>
                                        </p:tgtEl>
                                      </p:cBhvr>
                                    </p:animEffect>
                                  </p:childTnLst>
                                </p:cTn>
                              </p:par>
                              <p:par>
                                <p:cTn id="46" presetID="8" presetClass="entr" presetSubtype="16"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diamond(in)">
                                      <p:cBhvr>
                                        <p:cTn id="48" dur="2000"/>
                                        <p:tgtEl>
                                          <p:spTgt spid="29"/>
                                        </p:tgtEl>
                                      </p:cBhvr>
                                    </p:animEffect>
                                  </p:childTnLst>
                                </p:cTn>
                              </p:par>
                              <p:par>
                                <p:cTn id="49" presetID="8" presetClass="entr" presetSubtype="16"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diamond(in)">
                                      <p:cBhvr>
                                        <p:cTn id="51"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p:bldP spid="22" grpId="0" animBg="1"/>
      <p:bldP spid="23" grpId="0" animBg="1"/>
      <p:bldP spid="24" grpId="0"/>
      <p:bldP spid="25" grpId="0" animBg="1"/>
      <p:bldP spid="26" grpId="0" animBg="1"/>
      <p:bldP spid="27" grpId="0"/>
      <p:bldP spid="28" grpId="0" animBg="1"/>
      <p:bldP spid="29" grpId="0" animBg="1"/>
      <p:bldP spid="30" grpId="0"/>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ChangeArrowheads="1"/>
          </p:cNvSpPr>
          <p:nvPr/>
        </p:nvSpPr>
        <p:spPr bwMode="auto">
          <a:xfrm>
            <a:off x="762001" y="1047750"/>
            <a:ext cx="7543800" cy="1054135"/>
          </a:xfrm>
          <a:prstGeom prst="rect">
            <a:avLst/>
          </a:prstGeom>
          <a:noFill/>
          <a:ln w="9525">
            <a:noFill/>
            <a:miter lim="800000"/>
            <a:headEnd/>
            <a:tailEnd/>
          </a:ln>
        </p:spPr>
        <p:txBody>
          <a:bodyPr wrap="square" lIns="68580" tIns="34290" rIns="68580" bIns="34290">
            <a:spAutoFit/>
          </a:bodyPr>
          <a:lstStyle/>
          <a:p>
            <a:pPr algn="ctr"/>
            <a:r>
              <a:rPr lang="en-US" altLang="en-US" sz="3600" b="1" smtClean="0">
                <a:solidFill>
                  <a:srgbClr val="FF0000"/>
                </a:solidFill>
                <a:latin typeface="Times New Roman" pitchFamily="18" charset="0"/>
                <a:ea typeface="Calibri" pitchFamily="34" charset="0"/>
                <a:cs typeface="Times New Roman" pitchFamily="18" charset="0"/>
              </a:rPr>
              <a:t>QUẬN 3</a:t>
            </a:r>
          </a:p>
          <a:p>
            <a:pPr algn="ctr"/>
            <a:r>
              <a:rPr lang="en-US" altLang="en-US" sz="2800" b="1" smtClean="0">
                <a:solidFill>
                  <a:srgbClr val="0000FF"/>
                </a:solidFill>
                <a:latin typeface="Times New Roman" pitchFamily="18" charset="0"/>
                <a:ea typeface="Calibri" pitchFamily="34" charset="0"/>
                <a:cs typeface="Times New Roman" pitchFamily="18" charset="0"/>
              </a:rPr>
              <a:t>TỔ </a:t>
            </a:r>
            <a:r>
              <a:rPr lang="en-US" altLang="en-US" sz="2800" b="1">
                <a:solidFill>
                  <a:srgbClr val="0000FF"/>
                </a:solidFill>
                <a:latin typeface="Times New Roman" pitchFamily="18" charset="0"/>
                <a:ea typeface="Calibri" pitchFamily="34" charset="0"/>
                <a:cs typeface="Times New Roman" pitchFamily="18" charset="0"/>
              </a:rPr>
              <a:t>CHỨC TRIỂN </a:t>
            </a:r>
            <a:r>
              <a:rPr lang="en-US" altLang="en-US" sz="2800" b="1" smtClean="0">
                <a:solidFill>
                  <a:srgbClr val="0000FF"/>
                </a:solidFill>
                <a:latin typeface="Times New Roman" pitchFamily="18" charset="0"/>
                <a:ea typeface="Calibri" pitchFamily="34" charset="0"/>
                <a:cs typeface="Times New Roman" pitchFamily="18" charset="0"/>
              </a:rPr>
              <a:t>KHAI</a:t>
            </a:r>
            <a:endParaRPr lang="en-US" altLang="en-US" sz="3600" b="1">
              <a:solidFill>
                <a:srgbClr val="0000FF"/>
              </a:solidFill>
              <a:latin typeface="Times New Roman" pitchFamily="18" charset="0"/>
              <a:ea typeface="Calibri" pitchFamily="34" charset="0"/>
              <a:cs typeface="Times New Roman" pitchFamily="18" charset="0"/>
            </a:endParaRPr>
          </a:p>
        </p:txBody>
      </p:sp>
      <p:sp>
        <p:nvSpPr>
          <p:cNvPr id="4" name="TextBox 3"/>
          <p:cNvSpPr txBox="1"/>
          <p:nvPr/>
        </p:nvSpPr>
        <p:spPr>
          <a:xfrm>
            <a:off x="-11544" y="4889585"/>
            <a:ext cx="9155544" cy="307777"/>
          </a:xfrm>
          <a:prstGeom prst="rect">
            <a:avLst/>
          </a:prstGeom>
          <a:noFill/>
        </p:spPr>
        <p:txBody>
          <a:bodyPr wrap="square" rtlCol="0">
            <a:spAutoFit/>
          </a:bodyPr>
          <a:lstStyle/>
          <a:p>
            <a:pPr algn="r"/>
            <a:r>
              <a:rPr lang="en-US" sz="1400" b="1" dirty="0" err="1" smtClean="0">
                <a:solidFill>
                  <a:schemeClr val="bg1"/>
                </a:solidFill>
                <a:latin typeface="Times New Roman" pitchFamily="18" charset="0"/>
                <a:cs typeface="Times New Roman" pitchFamily="18" charset="0"/>
              </a:rPr>
              <a:t>Hội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nghị</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Triển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khai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Chương</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trình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Giáo</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dục</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Phổ</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thông</a:t>
            </a:r>
            <a:r>
              <a:rPr lang="en-US" sz="1400" b="1" dirty="0" smtClean="0">
                <a:solidFill>
                  <a:schemeClr val="bg1"/>
                </a:solidFill>
                <a:latin typeface="Times New Roman" pitchFamily="18" charset="0"/>
                <a:cs typeface="Times New Roman" pitchFamily="18" charset="0"/>
              </a:rPr>
              <a:t> 2018</a:t>
            </a:r>
            <a:endParaRPr lang="en-US" sz="1400" b="1" dirty="0">
              <a:solidFill>
                <a:schemeClr val="bg1"/>
              </a:solidFill>
              <a:latin typeface="Times New Roman" pitchFamily="18" charset="0"/>
              <a:cs typeface="Times New Roman" pitchFamily="18" charset="0"/>
            </a:endParaRPr>
          </a:p>
        </p:txBody>
      </p:sp>
      <p:sp>
        <p:nvSpPr>
          <p:cNvPr id="8" name="Down Ribbon 7"/>
          <p:cNvSpPr/>
          <p:nvPr/>
        </p:nvSpPr>
        <p:spPr>
          <a:xfrm>
            <a:off x="1143000" y="2343150"/>
            <a:ext cx="6781800" cy="1447800"/>
          </a:xfrm>
          <a:prstGeom prst="ribbon">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smtClean="0">
                <a:solidFill>
                  <a:srgbClr val="FF0000"/>
                </a:solidFill>
                <a:latin typeface="Times New Roman" pitchFamily="18" charset="0"/>
                <a:cs typeface="Times New Roman" pitchFamily="18" charset="0"/>
              </a:rPr>
              <a:t>CHƯƠNG TRÌNH</a:t>
            </a:r>
            <a:br>
              <a:rPr lang="en-US" sz="1800" b="1" smtClean="0">
                <a:solidFill>
                  <a:srgbClr val="FF0000"/>
                </a:solidFill>
                <a:latin typeface="Times New Roman" pitchFamily="18" charset="0"/>
                <a:cs typeface="Times New Roman" pitchFamily="18" charset="0"/>
              </a:rPr>
            </a:br>
            <a:r>
              <a:rPr lang="en-US" sz="1800" b="1" smtClean="0">
                <a:solidFill>
                  <a:srgbClr val="FF0000"/>
                </a:solidFill>
                <a:latin typeface="Times New Roman" pitchFamily="18" charset="0"/>
                <a:cs typeface="Times New Roman" pitchFamily="18" charset="0"/>
              </a:rPr>
              <a:t>GIÁO DỤC PHỔ THÔNG 2018</a:t>
            </a:r>
            <a:endParaRPr lang="en-US" sz="1800" b="1">
              <a:solidFill>
                <a:srgbClr val="FF0000"/>
              </a:solidFill>
              <a:latin typeface="Times New Roman" pitchFamily="18" charset="0"/>
              <a:cs typeface="Times New Roman" pitchFamily="18" charset="0"/>
            </a:endParaRPr>
          </a:p>
        </p:txBody>
      </p:sp>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1544" y="4889585"/>
            <a:ext cx="9155544" cy="307777"/>
          </a:xfrm>
          <a:prstGeom prst="rect">
            <a:avLst/>
          </a:prstGeom>
          <a:noFill/>
        </p:spPr>
        <p:txBody>
          <a:bodyPr wrap="square" rtlCol="0">
            <a:spAutoFit/>
          </a:bodyPr>
          <a:lstStyle/>
          <a:p>
            <a:pPr algn="r"/>
            <a:r>
              <a:rPr lang="en-US" sz="1400" b="1" dirty="0" err="1" smtClean="0">
                <a:solidFill>
                  <a:schemeClr val="bg1"/>
                </a:solidFill>
                <a:latin typeface="Times New Roman" pitchFamily="18" charset="0"/>
                <a:cs typeface="Times New Roman" pitchFamily="18" charset="0"/>
              </a:rPr>
              <a:t>Hội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nghị</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Triển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khai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Chương</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trình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Giáo</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dục</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Phổ</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thông</a:t>
            </a:r>
            <a:r>
              <a:rPr lang="en-US" sz="1400" b="1" dirty="0" smtClean="0">
                <a:solidFill>
                  <a:schemeClr val="bg1"/>
                </a:solidFill>
                <a:latin typeface="Times New Roman" pitchFamily="18" charset="0"/>
                <a:cs typeface="Times New Roman" pitchFamily="18" charset="0"/>
              </a:rPr>
              <a:t> 2018</a:t>
            </a:r>
            <a:endParaRPr lang="en-US" sz="1400" b="1" dirty="0">
              <a:solidFill>
                <a:schemeClr val="bg1"/>
              </a:solidFill>
              <a:latin typeface="Times New Roman" pitchFamily="18" charset="0"/>
              <a:cs typeface="Times New Roman" pitchFamily="18" charset="0"/>
            </a:endParaRPr>
          </a:p>
        </p:txBody>
      </p:sp>
      <p:sp>
        <p:nvSpPr>
          <p:cNvPr id="311" name="Pentagon 310"/>
          <p:cNvSpPr/>
          <p:nvPr/>
        </p:nvSpPr>
        <p:spPr>
          <a:xfrm>
            <a:off x="609600" y="448541"/>
            <a:ext cx="3505200" cy="571500"/>
          </a:xfrm>
          <a:prstGeom prst="homePlate">
            <a:avLst/>
          </a:prstGeom>
          <a:solidFill>
            <a:srgbClr val="0000FF"/>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latin typeface="Times New Roman" pitchFamily="18" charset="0"/>
                <a:cs typeface="Times New Roman" pitchFamily="18" charset="0"/>
              </a:rPr>
              <a:t>THỰC TRẠNG</a:t>
            </a:r>
            <a:endParaRPr lang="en-US" sz="2800" b="1" dirty="0">
              <a:latin typeface="Times New Roman" pitchFamily="18" charset="0"/>
              <a:cs typeface="Times New Roman" pitchFamily="18" charset="0"/>
            </a:endParaRPr>
          </a:p>
        </p:txBody>
      </p:sp>
      <p:sp>
        <p:nvSpPr>
          <p:cNvPr id="5" name="TextBox 4"/>
          <p:cNvSpPr txBox="1"/>
          <p:nvPr/>
        </p:nvSpPr>
        <p:spPr>
          <a:xfrm>
            <a:off x="2286000" y="7937"/>
            <a:ext cx="6248400" cy="461665"/>
          </a:xfrm>
          <a:prstGeom prst="rect">
            <a:avLst/>
          </a:prstGeom>
          <a:noFill/>
        </p:spPr>
        <p:txBody>
          <a:bodyPr wrap="square" rtlCol="0">
            <a:spAutoFit/>
          </a:bodyPr>
          <a:lstStyle/>
          <a:p>
            <a:pPr algn="r"/>
            <a:r>
              <a:rPr lang="en-US" sz="2400" b="1" smtClean="0">
                <a:solidFill>
                  <a:srgbClr val="FF0000"/>
                </a:solidFill>
                <a:latin typeface="Times New Roman" pitchFamily="18" charset="0"/>
                <a:cs typeface="Times New Roman" pitchFamily="18" charset="0"/>
              </a:rPr>
              <a:t>PHÒNG GIÁO DỤC VÀ ĐÀO TẠO QUẬN 3</a:t>
            </a:r>
            <a:endParaRPr lang="en-US" sz="2400" b="1" dirty="0">
              <a:solidFill>
                <a:srgbClr val="FF0000"/>
              </a:solidFill>
              <a:latin typeface="Times New Roman" pitchFamily="18" charset="0"/>
              <a:cs typeface="Times New Roman" pitchFamily="18" charset="0"/>
            </a:endParaRPr>
          </a:p>
        </p:txBody>
      </p:sp>
      <p:sp>
        <p:nvSpPr>
          <p:cNvPr id="104" name="Rectangle 31"/>
          <p:cNvSpPr>
            <a:spLocks noChangeArrowheads="1"/>
          </p:cNvSpPr>
          <p:nvPr/>
        </p:nvSpPr>
        <p:spPr bwMode="auto">
          <a:xfrm>
            <a:off x="609600" y="2877415"/>
            <a:ext cx="302476" cy="400110"/>
          </a:xfrm>
          <a:prstGeom prst="rect">
            <a:avLst/>
          </a:prstGeom>
          <a:noFill/>
          <a:ln w="9525">
            <a:noFill/>
            <a:miter lim="800000"/>
            <a:headEnd/>
            <a:tailEnd/>
          </a:ln>
        </p:spPr>
        <p:txBody>
          <a:bodyPr wrap="square">
            <a:spAutoFit/>
          </a:bodyPr>
          <a:lstStyle/>
          <a:p>
            <a:r>
              <a:rPr lang="en-US" sz="2000" b="1">
                <a:solidFill>
                  <a:schemeClr val="bg1"/>
                </a:solidFill>
                <a:latin typeface="Times New Roman" pitchFamily="18" charset="0"/>
                <a:cs typeface="Times New Roman" pitchFamily="18" charset="0"/>
              </a:rPr>
              <a:t>1</a:t>
            </a:r>
          </a:p>
        </p:txBody>
      </p:sp>
      <p:graphicFrame>
        <p:nvGraphicFramePr>
          <p:cNvPr id="56" name="Table 55"/>
          <p:cNvGraphicFramePr>
            <a:graphicFrameLocks noGrp="1"/>
          </p:cNvGraphicFramePr>
          <p:nvPr/>
        </p:nvGraphicFramePr>
        <p:xfrm>
          <a:off x="914400" y="1123951"/>
          <a:ext cx="7315199" cy="3235549"/>
        </p:xfrm>
        <a:graphic>
          <a:graphicData uri="http://schemas.openxmlformats.org/drawingml/2006/table">
            <a:tbl>
              <a:tblPr/>
              <a:tblGrid>
                <a:gridCol w="1371114"/>
                <a:gridCol w="1269838"/>
                <a:gridCol w="986786"/>
                <a:gridCol w="989381"/>
                <a:gridCol w="1350338"/>
                <a:gridCol w="1347742"/>
              </a:tblGrid>
              <a:tr h="350657">
                <a:tc rowSpan="4">
                  <a:txBody>
                    <a:bodyPr/>
                    <a:lstStyle/>
                    <a:p>
                      <a:pPr algn="ctr" fontAlgn="ctr"/>
                      <a:r>
                        <a:rPr lang="vi-VN" sz="1800" b="1" i="0" u="none" strike="noStrike" smtClean="0">
                          <a:solidFill>
                            <a:schemeClr val="bg1"/>
                          </a:solidFill>
                          <a:latin typeface="Times New Roman"/>
                        </a:rPr>
                        <a:t>Trường</a:t>
                      </a:r>
                      <a:r>
                        <a:rPr lang="en-US" sz="1800" b="1" i="0" u="none" strike="noStrike" smtClean="0">
                          <a:solidFill>
                            <a:schemeClr val="bg1"/>
                          </a:solidFill>
                          <a:latin typeface="Times New Roman"/>
                        </a:rPr>
                        <a:t> Tiểu</a:t>
                      </a:r>
                      <a:r>
                        <a:rPr lang="en-US" sz="1800" b="1" i="0" u="none" strike="noStrike" baseline="0" smtClean="0">
                          <a:solidFill>
                            <a:schemeClr val="bg1"/>
                          </a:solidFill>
                          <a:latin typeface="Times New Roman"/>
                        </a:rPr>
                        <a:t> học</a:t>
                      </a:r>
                    </a:p>
                    <a:p>
                      <a:pPr algn="ctr" fontAlgn="ctr"/>
                      <a:endParaRPr lang="en-US" sz="1800" b="1" i="0" u="none" strike="noStrike" baseline="0" smtClean="0">
                        <a:solidFill>
                          <a:schemeClr val="bg1"/>
                        </a:solidFill>
                        <a:latin typeface="Times New Roman"/>
                      </a:endParaRPr>
                    </a:p>
                    <a:p>
                      <a:pPr algn="ctr" fontAlgn="ctr"/>
                      <a:r>
                        <a:rPr lang="vi-VN" sz="1800" b="1" i="0" u="none" strike="noStrike" smtClean="0">
                          <a:solidFill>
                            <a:schemeClr val="bg1"/>
                          </a:solidFill>
                          <a:latin typeface="Times New Roman"/>
                        </a:rPr>
                        <a:t>2019</a:t>
                      </a:r>
                      <a:r>
                        <a:rPr lang="en-US" sz="1800" b="1" i="0" u="none" strike="noStrike" smtClean="0">
                          <a:solidFill>
                            <a:schemeClr val="bg1"/>
                          </a:solidFill>
                          <a:latin typeface="Times New Roman"/>
                        </a:rPr>
                        <a:t>-</a:t>
                      </a:r>
                      <a:r>
                        <a:rPr lang="vi-VN" sz="1800" b="1" i="0" u="none" strike="noStrike" smtClean="0">
                          <a:solidFill>
                            <a:schemeClr val="bg1"/>
                          </a:solidFill>
                          <a:latin typeface="Times New Roman"/>
                        </a:rPr>
                        <a:t>2020</a:t>
                      </a:r>
                      <a:endParaRPr lang="vi-VN" sz="1800" b="1" i="0" u="none" strike="noStrike">
                        <a:solidFill>
                          <a:schemeClr val="bg1"/>
                        </a:solidFill>
                        <a:latin typeface="Times New Roman"/>
                      </a:endParaRPr>
                    </a:p>
                  </a:txBody>
                  <a:tcPr marL="6886" marR="6886" marT="6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rowSpan="2">
                  <a:txBody>
                    <a:bodyPr/>
                    <a:lstStyle/>
                    <a:p>
                      <a:pPr algn="ctr" fontAlgn="ctr"/>
                      <a:r>
                        <a:rPr lang="en-US" sz="1600" b="1" i="0" u="none" strike="noStrike">
                          <a:solidFill>
                            <a:schemeClr val="bg1"/>
                          </a:solidFill>
                          <a:latin typeface="Times New Roman"/>
                        </a:rPr>
                        <a:t>Công lập</a:t>
                      </a:r>
                    </a:p>
                  </a:txBody>
                  <a:tcPr marL="6886" marR="6886" marT="6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rowSpan="2">
                  <a:txBody>
                    <a:bodyPr/>
                    <a:lstStyle/>
                    <a:p>
                      <a:pPr algn="ctr" fontAlgn="ctr"/>
                      <a:r>
                        <a:rPr lang="en-US" sz="1600" b="1" i="0" u="none" strike="noStrike">
                          <a:solidFill>
                            <a:schemeClr val="bg1"/>
                          </a:solidFill>
                          <a:latin typeface="Times New Roman"/>
                        </a:rPr>
                        <a:t>Ngoài công lập</a:t>
                      </a:r>
                    </a:p>
                  </a:txBody>
                  <a:tcPr marL="6886" marR="6886" marT="6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gridSpan="3">
                  <a:txBody>
                    <a:bodyPr/>
                    <a:lstStyle/>
                    <a:p>
                      <a:pPr algn="ctr" fontAlgn="ctr"/>
                      <a:r>
                        <a:rPr lang="vi-VN" sz="1600" b="1" i="0" u="none" strike="noStrike">
                          <a:solidFill>
                            <a:schemeClr val="bg1"/>
                          </a:solidFill>
                          <a:latin typeface="Times New Roman"/>
                        </a:rPr>
                        <a:t>Bình quân số trường / phường</a:t>
                      </a:r>
                    </a:p>
                  </a:txBody>
                  <a:tcPr marL="6886" marR="6886" marT="6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hMerge="1">
                  <a:txBody>
                    <a:bodyPr/>
                    <a:lstStyle/>
                    <a:p>
                      <a:endParaRPr lang="en-US"/>
                    </a:p>
                  </a:txBody>
                  <a:tcPr/>
                </a:tc>
                <a:tc hMerge="1">
                  <a:txBody>
                    <a:bodyPr/>
                    <a:lstStyle/>
                    <a:p>
                      <a:endParaRPr lang="en-US"/>
                    </a:p>
                  </a:txBody>
                  <a:tcPr/>
                </a:tc>
              </a:tr>
              <a:tr h="52402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vi-VN" sz="1600" b="1" i="0" u="none" strike="noStrike">
                          <a:solidFill>
                            <a:schemeClr val="bg1"/>
                          </a:solidFill>
                          <a:latin typeface="Times New Roman"/>
                        </a:rPr>
                        <a:t>Tổng số trường</a:t>
                      </a:r>
                    </a:p>
                  </a:txBody>
                  <a:tcPr marL="6886" marR="6886" marT="6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ctr" fontAlgn="ctr"/>
                      <a:r>
                        <a:rPr lang="vi-VN" sz="1600" b="1" i="0" u="none" strike="noStrike">
                          <a:solidFill>
                            <a:schemeClr val="bg1"/>
                          </a:solidFill>
                          <a:latin typeface="Times New Roman"/>
                        </a:rPr>
                        <a:t>Phường</a:t>
                      </a:r>
                    </a:p>
                  </a:txBody>
                  <a:tcPr marL="6886" marR="6886" marT="6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1600" b="1" i="0" u="none" strike="noStrike">
                          <a:solidFill>
                            <a:schemeClr val="bg1"/>
                          </a:solidFill>
                          <a:latin typeface="Times New Roman"/>
                        </a:rPr>
                        <a:t>Tỉ lệ</a:t>
                      </a:r>
                    </a:p>
                  </a:txBody>
                  <a:tcPr marL="6886" marR="6886" marT="6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r>
              <a:tr h="264009">
                <a:tc vMerge="1">
                  <a:txBody>
                    <a:bodyPr/>
                    <a:lstStyle/>
                    <a:p>
                      <a:endParaRPr lang="en-US"/>
                    </a:p>
                  </a:txBody>
                  <a:tcPr/>
                </a:tc>
                <a:tc>
                  <a:txBody>
                    <a:bodyPr/>
                    <a:lstStyle/>
                    <a:p>
                      <a:pPr algn="ctr" fontAlgn="ctr"/>
                      <a:r>
                        <a:rPr lang="en-US" sz="1600" b="0" i="0" u="none" strike="noStrike">
                          <a:solidFill>
                            <a:srgbClr val="000000"/>
                          </a:solidFill>
                          <a:latin typeface="Times New Roman"/>
                        </a:rPr>
                        <a:t>16</a:t>
                      </a:r>
                    </a:p>
                  </a:txBody>
                  <a:tcPr marL="6886" marR="6886" marT="6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6">
                        <a:lumMod val="20000"/>
                        <a:lumOff val="80000"/>
                      </a:schemeClr>
                    </a:solidFill>
                  </a:tcPr>
                </a:tc>
                <a:tc>
                  <a:txBody>
                    <a:bodyPr/>
                    <a:lstStyle/>
                    <a:p>
                      <a:pPr algn="ctr" fontAlgn="ctr"/>
                      <a:r>
                        <a:rPr lang="en-US" sz="1600" b="1" i="0" u="none" strike="noStrike">
                          <a:solidFill>
                            <a:srgbClr val="000000"/>
                          </a:solidFill>
                          <a:latin typeface="Times New Roman"/>
                        </a:rPr>
                        <a:t>3</a:t>
                      </a:r>
                    </a:p>
                  </a:txBody>
                  <a:tcPr marL="6886" marR="6886" marT="6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6">
                        <a:lumMod val="20000"/>
                        <a:lumOff val="80000"/>
                      </a:schemeClr>
                    </a:solidFill>
                  </a:tcPr>
                </a:tc>
                <a:tc>
                  <a:txBody>
                    <a:bodyPr/>
                    <a:lstStyle/>
                    <a:p>
                      <a:pPr algn="ctr" fontAlgn="ctr"/>
                      <a:r>
                        <a:rPr lang="en-US" sz="1600" b="1" i="0" u="none" strike="noStrike">
                          <a:solidFill>
                            <a:srgbClr val="000000"/>
                          </a:solidFill>
                          <a:latin typeface="Times New Roman"/>
                        </a:rPr>
                        <a:t>19</a:t>
                      </a:r>
                    </a:p>
                  </a:txBody>
                  <a:tcPr marL="6886" marR="6886" marT="6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6">
                        <a:lumMod val="20000"/>
                        <a:lumOff val="80000"/>
                      </a:schemeClr>
                    </a:solidFill>
                  </a:tcPr>
                </a:tc>
                <a:tc>
                  <a:txBody>
                    <a:bodyPr/>
                    <a:lstStyle/>
                    <a:p>
                      <a:pPr algn="ctr" fontAlgn="ctr"/>
                      <a:r>
                        <a:rPr lang="en-US" sz="1600" b="1" i="0" u="none" strike="noStrike">
                          <a:solidFill>
                            <a:srgbClr val="000000"/>
                          </a:solidFill>
                          <a:latin typeface="Times New Roman"/>
                        </a:rPr>
                        <a:t>14</a:t>
                      </a:r>
                    </a:p>
                  </a:txBody>
                  <a:tcPr marL="6886" marR="6886" marT="6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6">
                        <a:lumMod val="20000"/>
                        <a:lumOff val="80000"/>
                      </a:schemeClr>
                    </a:solidFill>
                  </a:tcPr>
                </a:tc>
                <a:tc>
                  <a:txBody>
                    <a:bodyPr/>
                    <a:lstStyle/>
                    <a:p>
                      <a:pPr algn="ctr" fontAlgn="ctr"/>
                      <a:r>
                        <a:rPr lang="en-US" sz="1600" b="1" i="0" u="none" strike="noStrike">
                          <a:solidFill>
                            <a:srgbClr val="000000"/>
                          </a:solidFill>
                          <a:latin typeface="Times New Roman"/>
                        </a:rPr>
                        <a:t>1.4</a:t>
                      </a:r>
                    </a:p>
                  </a:txBody>
                  <a:tcPr marL="6886" marR="6886" marT="6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6">
                        <a:lumMod val="20000"/>
                        <a:lumOff val="80000"/>
                      </a:schemeClr>
                    </a:solidFill>
                  </a:tcPr>
                </a:tc>
              </a:tr>
              <a:tr h="1038536">
                <a:tc vMerge="1">
                  <a:txBody>
                    <a:bodyPr/>
                    <a:lstStyle/>
                    <a:p>
                      <a:endParaRPr lang="en-US"/>
                    </a:p>
                  </a:txBody>
                  <a:tcPr/>
                </a:tc>
                <a:tc>
                  <a:txBody>
                    <a:bodyPr/>
                    <a:lstStyle/>
                    <a:p>
                      <a:pPr algn="ctr" fontAlgn="ctr"/>
                      <a:r>
                        <a:rPr lang="vi-VN" sz="1600" b="0" i="0" u="none" strike="noStrike">
                          <a:solidFill>
                            <a:srgbClr val="000000"/>
                          </a:solidFill>
                          <a:latin typeface="Times New Roman"/>
                        </a:rPr>
                        <a:t>(01 trường trực thuộc Đại học Sài </a:t>
                      </a:r>
                      <a:r>
                        <a:rPr lang="vi-VN" sz="1600" b="0" i="0" u="none" strike="noStrike" smtClean="0">
                          <a:solidFill>
                            <a:srgbClr val="000000"/>
                          </a:solidFill>
                          <a:latin typeface="Times New Roman"/>
                        </a:rPr>
                        <a:t>Gòn</a:t>
                      </a:r>
                      <a:r>
                        <a:rPr lang="en-US" sz="1600" b="0" i="0" u="none" strike="noStrike" smtClean="0">
                          <a:solidFill>
                            <a:srgbClr val="000000"/>
                          </a:solidFill>
                          <a:latin typeface="Times New Roman"/>
                        </a:rPr>
                        <a:t>,</a:t>
                      </a:r>
                      <a:r>
                        <a:rPr lang="en-US" sz="1600" b="0" i="0" u="none" strike="noStrike" baseline="0" smtClean="0">
                          <a:solidFill>
                            <a:srgbClr val="000000"/>
                          </a:solidFill>
                          <a:latin typeface="Times New Roman"/>
                        </a:rPr>
                        <a:t> 1 trường có 2 điểm</a:t>
                      </a:r>
                      <a:r>
                        <a:rPr lang="vi-VN" sz="1600" b="0" i="0" u="none" strike="noStrike" smtClean="0">
                          <a:solidFill>
                            <a:srgbClr val="000000"/>
                          </a:solidFill>
                          <a:latin typeface="Times New Roman"/>
                        </a:rPr>
                        <a:t>)</a:t>
                      </a:r>
                      <a:endParaRPr lang="vi-VN" sz="1600" b="0" i="0" u="none" strike="noStrike">
                        <a:solidFill>
                          <a:srgbClr val="000000"/>
                        </a:solidFill>
                        <a:latin typeface="Times New Roman"/>
                      </a:endParaRPr>
                    </a:p>
                  </a:txBody>
                  <a:tcPr marL="6886" marR="6886" marT="6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1600" b="1" i="0" u="none" strike="noStrike">
                          <a:solidFill>
                            <a:srgbClr val="000000"/>
                          </a:solidFill>
                          <a:latin typeface="Times New Roman"/>
                        </a:rPr>
                        <a:t> </a:t>
                      </a:r>
                    </a:p>
                  </a:txBody>
                  <a:tcPr marL="6886" marR="6886" marT="6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1600" b="1" i="0" u="none" strike="noStrike">
                          <a:solidFill>
                            <a:srgbClr val="000000"/>
                          </a:solidFill>
                          <a:latin typeface="Times New Roman"/>
                        </a:rPr>
                        <a:t> </a:t>
                      </a:r>
                    </a:p>
                  </a:txBody>
                  <a:tcPr marL="6886" marR="6886" marT="6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1600" b="1" i="0" u="none" strike="noStrike">
                          <a:solidFill>
                            <a:srgbClr val="000000"/>
                          </a:solidFill>
                          <a:latin typeface="Times New Roman"/>
                        </a:rPr>
                        <a:t> </a:t>
                      </a:r>
                    </a:p>
                  </a:txBody>
                  <a:tcPr marL="6886" marR="6886" marT="6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1600" b="1" i="0" u="none" strike="noStrike">
                          <a:solidFill>
                            <a:srgbClr val="000000"/>
                          </a:solidFill>
                          <a:latin typeface="Times New Roman"/>
                        </a:rPr>
                        <a:t> </a:t>
                      </a:r>
                    </a:p>
                  </a:txBody>
                  <a:tcPr marL="6886" marR="6886" marT="6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solidFill>
                      <a:schemeClr val="accent6">
                        <a:lumMod val="20000"/>
                        <a:lumOff val="80000"/>
                      </a:schemeClr>
                    </a:solidFill>
                  </a:tcPr>
                </a:tc>
              </a:tr>
              <a:tr h="870769">
                <a:tc>
                  <a:txBody>
                    <a:bodyPr/>
                    <a:lstStyle/>
                    <a:p>
                      <a:pPr algn="ctr" fontAlgn="ctr"/>
                      <a:r>
                        <a:rPr lang="en-US" sz="1800" b="1" i="0" u="none" strike="noStrike" smtClean="0">
                          <a:solidFill>
                            <a:schemeClr val="bg1"/>
                          </a:solidFill>
                          <a:latin typeface="Times New Roman"/>
                        </a:rPr>
                        <a:t>2020-2021</a:t>
                      </a:r>
                      <a:endParaRPr lang="vi-VN" sz="1800" b="1" i="0" u="none" strike="noStrike">
                        <a:solidFill>
                          <a:schemeClr val="bg1"/>
                        </a:solidFill>
                        <a:latin typeface="Times New Roman"/>
                      </a:endParaRPr>
                    </a:p>
                  </a:txBody>
                  <a:tcPr marL="6886" marR="6886" marT="6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600" b="0" i="0" u="none" strike="noStrike" smtClean="0">
                          <a:solidFill>
                            <a:srgbClr val="000000"/>
                          </a:solidFill>
                          <a:latin typeface="Times New Roman"/>
                        </a:rPr>
                        <a:t>15</a:t>
                      </a:r>
                    </a:p>
                    <a:p>
                      <a:pPr algn="ctr" fontAlgn="ctr"/>
                      <a:r>
                        <a:rPr lang="en-US" sz="1600" b="0" i="0" u="none" strike="noStrike" smtClean="0">
                          <a:solidFill>
                            <a:srgbClr val="000000"/>
                          </a:solidFill>
                          <a:latin typeface="Times New Roman"/>
                        </a:rPr>
                        <a:t>(2 trường</a:t>
                      </a:r>
                      <a:r>
                        <a:rPr lang="en-US" sz="1600" b="0" i="0" u="none" strike="noStrike" baseline="0" smtClean="0">
                          <a:solidFill>
                            <a:srgbClr val="000000"/>
                          </a:solidFill>
                          <a:latin typeface="Times New Roman"/>
                        </a:rPr>
                        <a:t> có 2 điểm</a:t>
                      </a:r>
                      <a:r>
                        <a:rPr lang="en-US" sz="1600" b="0" i="0" u="none" strike="noStrike" smtClean="0">
                          <a:solidFill>
                            <a:srgbClr val="000000"/>
                          </a:solidFill>
                          <a:latin typeface="Times New Roman"/>
                        </a:rPr>
                        <a:t>)</a:t>
                      </a:r>
                      <a:endParaRPr lang="vi-VN" sz="1600" b="0" i="0" u="none" strike="noStrike">
                        <a:solidFill>
                          <a:srgbClr val="000000"/>
                        </a:solidFill>
                        <a:latin typeface="Times New Roman"/>
                      </a:endParaRPr>
                    </a:p>
                  </a:txBody>
                  <a:tcPr marL="6886" marR="6886" marT="6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en-US" sz="1600" b="1" i="0" u="none" strike="noStrike" smtClean="0">
                          <a:solidFill>
                            <a:srgbClr val="000000"/>
                          </a:solidFill>
                          <a:latin typeface="Times New Roman"/>
                        </a:rPr>
                        <a:t>3</a:t>
                      </a:r>
                      <a:endParaRPr lang="en-US" sz="1600" b="1" i="0" u="none" strike="noStrike">
                        <a:solidFill>
                          <a:srgbClr val="000000"/>
                        </a:solidFill>
                        <a:latin typeface="Times New Roman"/>
                      </a:endParaRPr>
                    </a:p>
                  </a:txBody>
                  <a:tcPr marL="6886" marR="6886" marT="6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en-US" sz="1600" b="1" i="0" u="none" strike="noStrike" smtClean="0">
                          <a:solidFill>
                            <a:srgbClr val="000000"/>
                          </a:solidFill>
                          <a:latin typeface="Times New Roman"/>
                        </a:rPr>
                        <a:t>18</a:t>
                      </a:r>
                      <a:endParaRPr lang="en-US" sz="1600" b="1" i="0" u="none" strike="noStrike">
                        <a:solidFill>
                          <a:srgbClr val="000000"/>
                        </a:solidFill>
                        <a:latin typeface="Times New Roman"/>
                      </a:endParaRPr>
                    </a:p>
                  </a:txBody>
                  <a:tcPr marL="6886" marR="6886" marT="6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en-US" sz="1600" b="1" i="0" u="none" strike="noStrike" smtClean="0">
                          <a:solidFill>
                            <a:srgbClr val="000000"/>
                          </a:solidFill>
                          <a:latin typeface="Times New Roman"/>
                        </a:rPr>
                        <a:t>14</a:t>
                      </a:r>
                      <a:endParaRPr lang="en-US" sz="1600" b="1" i="0" u="none" strike="noStrike">
                        <a:solidFill>
                          <a:srgbClr val="000000"/>
                        </a:solidFill>
                        <a:latin typeface="Times New Roman"/>
                      </a:endParaRPr>
                    </a:p>
                  </a:txBody>
                  <a:tcPr marL="6886" marR="6886" marT="6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en-US" sz="1600" b="1" i="0" u="none" strike="noStrike" smtClean="0">
                          <a:solidFill>
                            <a:srgbClr val="000000"/>
                          </a:solidFill>
                          <a:latin typeface="Times New Roman"/>
                        </a:rPr>
                        <a:t>1.3</a:t>
                      </a:r>
                      <a:endParaRPr lang="en-US" sz="1600" b="1" i="0" u="none" strike="noStrike">
                        <a:solidFill>
                          <a:srgbClr val="000000"/>
                        </a:solidFill>
                        <a:latin typeface="Times New Roman"/>
                      </a:endParaRPr>
                    </a:p>
                  </a:txBody>
                  <a:tcPr marL="6886" marR="6886" marT="6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FFFF"/>
                    </a:solidFill>
                  </a:tcPr>
                </a:tc>
              </a:tr>
            </a:tbl>
          </a:graphicData>
        </a:graphic>
      </p:graphicFrame>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1544" y="4889585"/>
            <a:ext cx="9155544" cy="307777"/>
          </a:xfrm>
          <a:prstGeom prst="rect">
            <a:avLst/>
          </a:prstGeom>
          <a:noFill/>
        </p:spPr>
        <p:txBody>
          <a:bodyPr wrap="square" rtlCol="0">
            <a:spAutoFit/>
          </a:bodyPr>
          <a:lstStyle/>
          <a:p>
            <a:pPr algn="r"/>
            <a:r>
              <a:rPr lang="en-US" sz="1400" b="1" dirty="0" err="1" smtClean="0">
                <a:solidFill>
                  <a:schemeClr val="bg1"/>
                </a:solidFill>
                <a:latin typeface="Times New Roman" pitchFamily="18" charset="0"/>
                <a:cs typeface="Times New Roman" pitchFamily="18" charset="0"/>
              </a:rPr>
              <a:t>Hội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nghị</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Triển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khai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Chương</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trình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Giáo</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dục</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Phổ</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thông</a:t>
            </a:r>
            <a:r>
              <a:rPr lang="en-US" sz="1400" b="1" dirty="0" smtClean="0">
                <a:solidFill>
                  <a:schemeClr val="bg1"/>
                </a:solidFill>
                <a:latin typeface="Times New Roman" pitchFamily="18" charset="0"/>
                <a:cs typeface="Times New Roman" pitchFamily="18" charset="0"/>
              </a:rPr>
              <a:t> 2018</a:t>
            </a:r>
            <a:endParaRPr lang="en-US" sz="1400" b="1" dirty="0">
              <a:solidFill>
                <a:schemeClr val="bg1"/>
              </a:solidFill>
              <a:latin typeface="Times New Roman" pitchFamily="18" charset="0"/>
              <a:cs typeface="Times New Roman" pitchFamily="18" charset="0"/>
            </a:endParaRPr>
          </a:p>
        </p:txBody>
      </p:sp>
      <p:sp>
        <p:nvSpPr>
          <p:cNvPr id="311" name="Pentagon 310"/>
          <p:cNvSpPr/>
          <p:nvPr/>
        </p:nvSpPr>
        <p:spPr>
          <a:xfrm>
            <a:off x="609600" y="448541"/>
            <a:ext cx="3505200" cy="571500"/>
          </a:xfrm>
          <a:prstGeom prst="homePlate">
            <a:avLst/>
          </a:prstGeom>
          <a:solidFill>
            <a:srgbClr val="0000FF"/>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latin typeface="Times New Roman" pitchFamily="18" charset="0"/>
                <a:cs typeface="Times New Roman" pitchFamily="18" charset="0"/>
              </a:rPr>
              <a:t>THỰC TRẠNG</a:t>
            </a:r>
            <a:endParaRPr lang="en-US" sz="2800" b="1" dirty="0">
              <a:latin typeface="Times New Roman" pitchFamily="18" charset="0"/>
              <a:cs typeface="Times New Roman" pitchFamily="18" charset="0"/>
            </a:endParaRPr>
          </a:p>
        </p:txBody>
      </p:sp>
      <p:sp>
        <p:nvSpPr>
          <p:cNvPr id="5" name="TextBox 4"/>
          <p:cNvSpPr txBox="1"/>
          <p:nvPr/>
        </p:nvSpPr>
        <p:spPr>
          <a:xfrm>
            <a:off x="2286000" y="7937"/>
            <a:ext cx="6248400" cy="461665"/>
          </a:xfrm>
          <a:prstGeom prst="rect">
            <a:avLst/>
          </a:prstGeom>
          <a:noFill/>
        </p:spPr>
        <p:txBody>
          <a:bodyPr wrap="square" rtlCol="0">
            <a:spAutoFit/>
          </a:bodyPr>
          <a:lstStyle/>
          <a:p>
            <a:pPr algn="r"/>
            <a:r>
              <a:rPr lang="en-US" sz="2400" b="1" smtClean="0">
                <a:solidFill>
                  <a:srgbClr val="FF0000"/>
                </a:solidFill>
                <a:latin typeface="Times New Roman" pitchFamily="18" charset="0"/>
                <a:cs typeface="Times New Roman" pitchFamily="18" charset="0"/>
              </a:rPr>
              <a:t>PHÒNG GIÁO DỤC VÀ ĐÀO TẠO QUẬN 3</a:t>
            </a:r>
            <a:endParaRPr lang="en-US" sz="2400" b="1" dirty="0">
              <a:solidFill>
                <a:srgbClr val="FF0000"/>
              </a:solidFill>
              <a:latin typeface="Times New Roman" pitchFamily="18" charset="0"/>
              <a:cs typeface="Times New Roman" pitchFamily="18" charset="0"/>
            </a:endParaRPr>
          </a:p>
        </p:txBody>
      </p:sp>
      <p:sp>
        <p:nvSpPr>
          <p:cNvPr id="104" name="Rectangle 31"/>
          <p:cNvSpPr>
            <a:spLocks noChangeArrowheads="1"/>
          </p:cNvSpPr>
          <p:nvPr/>
        </p:nvSpPr>
        <p:spPr bwMode="auto">
          <a:xfrm>
            <a:off x="609600" y="2877415"/>
            <a:ext cx="302476" cy="400110"/>
          </a:xfrm>
          <a:prstGeom prst="rect">
            <a:avLst/>
          </a:prstGeom>
          <a:noFill/>
          <a:ln w="9525">
            <a:noFill/>
            <a:miter lim="800000"/>
            <a:headEnd/>
            <a:tailEnd/>
          </a:ln>
        </p:spPr>
        <p:txBody>
          <a:bodyPr wrap="square">
            <a:spAutoFit/>
          </a:bodyPr>
          <a:lstStyle/>
          <a:p>
            <a:r>
              <a:rPr lang="en-US" sz="2000" b="1">
                <a:solidFill>
                  <a:schemeClr val="bg1"/>
                </a:solidFill>
                <a:latin typeface="Times New Roman" pitchFamily="18" charset="0"/>
                <a:cs typeface="Times New Roman" pitchFamily="18" charset="0"/>
              </a:rPr>
              <a:t>1</a:t>
            </a:r>
          </a:p>
        </p:txBody>
      </p:sp>
      <p:graphicFrame>
        <p:nvGraphicFramePr>
          <p:cNvPr id="13" name="Table 12"/>
          <p:cNvGraphicFramePr>
            <a:graphicFrameLocks noGrp="1"/>
          </p:cNvGraphicFramePr>
          <p:nvPr/>
        </p:nvGraphicFramePr>
        <p:xfrm>
          <a:off x="1392428" y="644581"/>
          <a:ext cx="2798572" cy="3903533"/>
        </p:xfrm>
        <a:graphic>
          <a:graphicData uri="http://schemas.openxmlformats.org/drawingml/2006/table">
            <a:tbl>
              <a:tblPr/>
              <a:tblGrid>
                <a:gridCol w="326834"/>
                <a:gridCol w="2471738"/>
              </a:tblGrid>
              <a:tr h="988166">
                <a:tc>
                  <a:txBody>
                    <a:bodyPr/>
                    <a:lstStyle/>
                    <a:p>
                      <a:pPr algn="ctr" fontAlgn="ctr"/>
                      <a:endParaRPr lang="en-US" sz="1600" b="1" i="0" u="none" strike="noStrike" smtClean="0">
                        <a:solidFill>
                          <a:srgbClr val="000000"/>
                        </a:solidFill>
                        <a:latin typeface="Times New Roman"/>
                      </a:endParaRPr>
                    </a:p>
                    <a:p>
                      <a:pPr algn="ctr" fontAlgn="ctr"/>
                      <a:endParaRPr lang="en-US" sz="1600" b="1" i="0" u="none" strike="noStrike" smtClean="0">
                        <a:solidFill>
                          <a:srgbClr val="000000"/>
                        </a:solidFill>
                        <a:latin typeface="Times New Roman"/>
                      </a:endParaRPr>
                    </a:p>
                    <a:p>
                      <a:pPr algn="ctr" fontAlgn="ctr"/>
                      <a:r>
                        <a:rPr lang="en-US" sz="1600" b="1" i="0" u="none" strike="noStrike" smtClean="0">
                          <a:solidFill>
                            <a:srgbClr val="000000"/>
                          </a:solidFill>
                          <a:latin typeface="Times New Roman"/>
                        </a:rPr>
                        <a:t>STT`</a:t>
                      </a:r>
                      <a:endParaRPr lang="en-US" sz="1600" b="1" i="0" u="none" strike="noStrike">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600" b="1" i="0" u="none" strike="noStrike" smtClean="0">
                        <a:solidFill>
                          <a:srgbClr val="000000"/>
                        </a:solidFill>
                        <a:latin typeface="Times New Roman"/>
                      </a:endParaRPr>
                    </a:p>
                    <a:p>
                      <a:pPr algn="ctr" fontAlgn="ctr"/>
                      <a:endParaRPr lang="en-US" sz="1600" b="1" i="0" u="none" strike="noStrike" smtClean="0">
                        <a:solidFill>
                          <a:srgbClr val="000000"/>
                        </a:solidFill>
                        <a:latin typeface="Times New Roman"/>
                      </a:endParaRPr>
                    </a:p>
                    <a:p>
                      <a:pPr algn="ctr" fontAlgn="ctr"/>
                      <a:r>
                        <a:rPr lang="en-US" sz="1600" b="1" i="0" u="none" strike="noStrike" smtClean="0">
                          <a:solidFill>
                            <a:srgbClr val="000000"/>
                          </a:solidFill>
                          <a:latin typeface="Times New Roman"/>
                        </a:rPr>
                        <a:t>Nội </a:t>
                      </a:r>
                      <a:r>
                        <a:rPr lang="en-US" sz="1600" b="1" i="0" u="none" strike="noStrike">
                          <a:solidFill>
                            <a:srgbClr val="000000"/>
                          </a:solidFill>
                          <a:latin typeface="Times New Roman"/>
                        </a:rPr>
                        <a:t>dung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658">
                <a:tc>
                  <a:txBody>
                    <a:bodyPr/>
                    <a:lstStyle/>
                    <a:p>
                      <a:pPr algn="ctr" fontAlgn="ctr"/>
                      <a:r>
                        <a:rPr lang="en-US" sz="1600" b="0" i="0" u="none" strike="noStrike">
                          <a:solidFill>
                            <a:srgbClr val="000000"/>
                          </a:solidFill>
                          <a:latin typeface="Times New Roman"/>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vi-VN" sz="1600" b="0" i="0" u="none" strike="noStrike">
                          <a:solidFill>
                            <a:srgbClr val="000000"/>
                          </a:solidFill>
                          <a:latin typeface="Times New Roman"/>
                        </a:rPr>
                        <a:t>Trường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20000"/>
                        <a:lumOff val="80000"/>
                      </a:schemeClr>
                    </a:solidFill>
                  </a:tcPr>
                </a:tc>
              </a:tr>
              <a:tr h="320040">
                <a:tc>
                  <a:txBody>
                    <a:bodyPr/>
                    <a:lstStyle/>
                    <a:p>
                      <a:pPr algn="ctr" fontAlgn="ctr"/>
                      <a:r>
                        <a:rPr lang="en-US" sz="1600" b="0" i="0" u="none" strike="noStrike">
                          <a:solidFill>
                            <a:srgbClr val="000000"/>
                          </a:solidFill>
                          <a:latin typeface="Times New Roman"/>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600" b="0" i="0" u="none" strike="noStrike">
                          <a:solidFill>
                            <a:srgbClr val="000000"/>
                          </a:solidFill>
                          <a:latin typeface="Times New Roman"/>
                        </a:rPr>
                        <a:t>Lớp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25658">
                <a:tc>
                  <a:txBody>
                    <a:bodyPr/>
                    <a:lstStyle/>
                    <a:p>
                      <a:pPr algn="ctr" fontAlgn="ctr"/>
                      <a:r>
                        <a:rPr lang="en-US" sz="1600" b="0" i="0" u="none" strike="noStrike">
                          <a:solidFill>
                            <a:srgbClr val="000000"/>
                          </a:solidFill>
                          <a:latin typeface="Times New Roman"/>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600" b="0" i="0" u="none" strike="noStrike" cap="none">
                          <a:solidFill>
                            <a:srgbClr val="000000"/>
                          </a:solidFill>
                          <a:latin typeface="Times New Roman"/>
                          <a:ea typeface="+mn-ea"/>
                          <a:cs typeface="+mn-cs"/>
                          <a:sym typeface="Arial"/>
                        </a:rPr>
                        <a:t>Phòng học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20000"/>
                        <a:lumOff val="80000"/>
                      </a:schemeClr>
                    </a:solidFill>
                  </a:tcPr>
                </a:tc>
              </a:tr>
              <a:tr h="225658">
                <a:tc>
                  <a:txBody>
                    <a:bodyPr/>
                    <a:lstStyle/>
                    <a:p>
                      <a:pPr algn="ctr" fontAlgn="ctr"/>
                      <a:r>
                        <a:rPr lang="en-US" sz="1600" b="0" i="0" u="none" strike="noStrike">
                          <a:solidFill>
                            <a:srgbClr val="000000"/>
                          </a:solidFill>
                          <a:latin typeface="Times New Roman"/>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600" b="0" i="0" u="none" strike="noStrike">
                          <a:solidFill>
                            <a:srgbClr val="000000"/>
                          </a:solidFill>
                          <a:latin typeface="Times New Roman"/>
                        </a:rPr>
                        <a:t>Số học sinh lớp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25658">
                <a:tc>
                  <a:txBody>
                    <a:bodyPr/>
                    <a:lstStyle/>
                    <a:p>
                      <a:pPr algn="ctr" fontAlgn="ctr"/>
                      <a:r>
                        <a:rPr lang="en-US" sz="1600" b="0" i="0" u="none" strike="noStrike">
                          <a:solidFill>
                            <a:srgbClr val="000000"/>
                          </a:solidFill>
                          <a:latin typeface="Times New Roman"/>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600" b="0" i="0" u="none" strike="noStrike">
                          <a:solidFill>
                            <a:srgbClr val="000000"/>
                          </a:solidFill>
                          <a:latin typeface="Times New Roman"/>
                        </a:rPr>
                        <a:t>Số học sinh tiểu học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20000"/>
                        <a:lumOff val="80000"/>
                      </a:schemeClr>
                    </a:solidFill>
                  </a:tcPr>
                </a:tc>
              </a:tr>
              <a:tr h="225658">
                <a:tc>
                  <a:txBody>
                    <a:bodyPr/>
                    <a:lstStyle/>
                    <a:p>
                      <a:pPr algn="ctr" fontAlgn="ctr"/>
                      <a:r>
                        <a:rPr lang="en-US" sz="1600" b="0" i="0" u="none" strike="noStrike">
                          <a:solidFill>
                            <a:srgbClr val="000000"/>
                          </a:solidFill>
                          <a:latin typeface="Times New Roman"/>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600" b="0" i="0" u="none" strike="noStrike">
                          <a:solidFill>
                            <a:srgbClr val="000000"/>
                          </a:solidFill>
                          <a:latin typeface="Times New Roman"/>
                        </a:rPr>
                        <a:t>Số giáo viên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442834">
                <a:tc>
                  <a:txBody>
                    <a:bodyPr/>
                    <a:lstStyle/>
                    <a:p>
                      <a:pPr algn="ctr" fontAlgn="ctr"/>
                      <a:r>
                        <a:rPr lang="en-US" sz="1600" b="0" i="0" u="none" strike="noStrike">
                          <a:solidFill>
                            <a:srgbClr val="000000"/>
                          </a:solidFill>
                          <a:latin typeface="Times New Roman"/>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600" b="0" i="0" u="none" strike="noStrike">
                          <a:solidFill>
                            <a:srgbClr val="000000"/>
                          </a:solidFill>
                          <a:latin typeface="Times New Roman"/>
                        </a:rPr>
                        <a:t>Bình quân số học sinh / lớp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20000"/>
                        <a:lumOff val="80000"/>
                      </a:schemeClr>
                    </a:solidFill>
                  </a:tcPr>
                </a:tc>
              </a:tr>
              <a:tr h="442834">
                <a:tc>
                  <a:txBody>
                    <a:bodyPr/>
                    <a:lstStyle/>
                    <a:p>
                      <a:pPr algn="ctr" fontAlgn="ctr"/>
                      <a:r>
                        <a:rPr lang="en-US" sz="1600" b="0" i="0" u="none" strike="noStrike">
                          <a:solidFill>
                            <a:srgbClr val="000000"/>
                          </a:solidFill>
                          <a:latin typeface="Times New Roman"/>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600" b="0" i="0" u="none" strike="noStrike">
                          <a:solidFill>
                            <a:srgbClr val="000000"/>
                          </a:solidFill>
                          <a:latin typeface="Times New Roman"/>
                        </a:rPr>
                        <a:t>Bình quân số phòng học / lớp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442834">
                <a:tc>
                  <a:txBody>
                    <a:bodyPr/>
                    <a:lstStyle/>
                    <a:p>
                      <a:pPr algn="ctr" fontAlgn="ctr"/>
                      <a:r>
                        <a:rPr lang="en-US" sz="1600" b="0" i="0" u="none" strike="noStrike">
                          <a:solidFill>
                            <a:srgbClr val="000000"/>
                          </a:solidFill>
                          <a:latin typeface="Times New Roman"/>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latin typeface="Times New Roman"/>
                        </a:rPr>
                        <a:t>Bình quân số giáo viên / lớp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14" name="Table 13"/>
          <p:cNvGraphicFramePr>
            <a:graphicFrameLocks noGrp="1"/>
          </p:cNvGraphicFramePr>
          <p:nvPr/>
        </p:nvGraphicFramePr>
        <p:xfrm>
          <a:off x="4191000" y="557748"/>
          <a:ext cx="1990266" cy="3984569"/>
        </p:xfrm>
        <a:graphic>
          <a:graphicData uri="http://schemas.openxmlformats.org/drawingml/2006/table">
            <a:tbl>
              <a:tblPr/>
              <a:tblGrid>
                <a:gridCol w="678594"/>
                <a:gridCol w="682732"/>
                <a:gridCol w="628940"/>
              </a:tblGrid>
              <a:tr h="328157">
                <a:tc gridSpan="3">
                  <a:txBody>
                    <a:bodyPr/>
                    <a:lstStyle/>
                    <a:p>
                      <a:pPr algn="ctr" fontAlgn="ctr"/>
                      <a:r>
                        <a:rPr lang="en-US" sz="1600" b="1" i="0" u="none" strike="noStrike">
                          <a:solidFill>
                            <a:srgbClr val="000000"/>
                          </a:solidFill>
                          <a:latin typeface="Times New Roman"/>
                        </a:rPr>
                        <a:t>2019 - 2020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hMerge="1">
                  <a:txBody>
                    <a:bodyPr/>
                    <a:lstStyle/>
                    <a:p>
                      <a:endParaRPr lang="en-US"/>
                    </a:p>
                  </a:txBody>
                  <a:tcPr/>
                </a:tc>
                <a:tc hMerge="1">
                  <a:txBody>
                    <a:bodyPr/>
                    <a:lstStyle/>
                    <a:p>
                      <a:endParaRPr lang="en-US"/>
                    </a:p>
                  </a:txBody>
                  <a:tcPr/>
                </a:tc>
              </a:tr>
              <a:tr h="660009">
                <a:tc>
                  <a:txBody>
                    <a:bodyPr/>
                    <a:lstStyle/>
                    <a:p>
                      <a:pPr algn="ctr" fontAlgn="ctr"/>
                      <a:r>
                        <a:rPr lang="en-US" sz="1600" b="1" i="0" u="none" strike="noStrike">
                          <a:solidFill>
                            <a:srgbClr val="000000"/>
                          </a:solidFill>
                          <a:latin typeface="Times New Roman"/>
                        </a:rPr>
                        <a:t>Tổng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600" b="1" i="0" u="none" strike="noStrike">
                          <a:solidFill>
                            <a:srgbClr val="000000"/>
                          </a:solidFill>
                          <a:latin typeface="Times New Roman"/>
                        </a:rPr>
                        <a:t>Công lập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600" b="1" i="0" u="none" strike="noStrike">
                          <a:solidFill>
                            <a:srgbClr val="000000"/>
                          </a:solidFill>
                          <a:latin typeface="Times New Roman"/>
                        </a:rPr>
                        <a:t>Ngoài công lập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r>
              <a:tr h="225658">
                <a:tc>
                  <a:txBody>
                    <a:bodyPr/>
                    <a:lstStyle/>
                    <a:p>
                      <a:pPr algn="r" fontAlgn="ctr"/>
                      <a:r>
                        <a:rPr lang="en-US" sz="1600" b="1" i="0" u="none" strike="noStrike">
                          <a:solidFill>
                            <a:srgbClr val="000000"/>
                          </a:solidFill>
                          <a:latin typeface="Times New Roman"/>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600" b="1" i="0" u="none" strike="noStrike">
                          <a:solidFill>
                            <a:srgbClr val="000000"/>
                          </a:solidFill>
                          <a:latin typeface="Times New Roman"/>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40000"/>
                        <a:lumOff val="60000"/>
                      </a:schemeClr>
                    </a:solidFill>
                  </a:tcPr>
                </a:tc>
                <a:tc>
                  <a:txBody>
                    <a:bodyPr/>
                    <a:lstStyle/>
                    <a:p>
                      <a:pPr algn="r" fontAlgn="ctr"/>
                      <a:r>
                        <a:rPr lang="en-US" sz="1600" b="1" i="0" u="none" strike="noStrike">
                          <a:solidFill>
                            <a:srgbClr val="000000"/>
                          </a:solidFill>
                          <a:latin typeface="Times New Roman"/>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3">
                        <a:lumMod val="60000"/>
                        <a:lumOff val="40000"/>
                      </a:schemeClr>
                    </a:solidFill>
                  </a:tcPr>
                </a:tc>
              </a:tr>
              <a:tr h="320040">
                <a:tc>
                  <a:txBody>
                    <a:bodyPr/>
                    <a:lstStyle/>
                    <a:p>
                      <a:pPr algn="r" fontAlgn="ctr"/>
                      <a:r>
                        <a:rPr lang="en-US" sz="1600" b="1" i="0" u="none" strike="noStrike">
                          <a:solidFill>
                            <a:srgbClr val="000000"/>
                          </a:solidFill>
                          <a:latin typeface="Times New Roman"/>
                        </a:rPr>
                        <a:t>471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600" b="1" i="0" u="none" strike="noStrike">
                          <a:solidFill>
                            <a:srgbClr val="000000"/>
                          </a:solidFill>
                          <a:latin typeface="Times New Roman"/>
                        </a:rPr>
                        <a:t>413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40000"/>
                        <a:lumOff val="60000"/>
                      </a:schemeClr>
                    </a:solidFill>
                  </a:tcPr>
                </a:tc>
                <a:tc>
                  <a:txBody>
                    <a:bodyPr/>
                    <a:lstStyle/>
                    <a:p>
                      <a:pPr algn="r" fontAlgn="ctr"/>
                      <a:r>
                        <a:rPr lang="en-US" sz="1600" b="1" i="0" u="none" strike="noStrike">
                          <a:solidFill>
                            <a:srgbClr val="000000"/>
                          </a:solidFill>
                          <a:latin typeface="Times New Roman"/>
                        </a:rPr>
                        <a:t>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3">
                        <a:lumMod val="60000"/>
                        <a:lumOff val="40000"/>
                      </a:schemeClr>
                    </a:solidFill>
                  </a:tcPr>
                </a:tc>
              </a:tr>
              <a:tr h="225658">
                <a:tc>
                  <a:txBody>
                    <a:bodyPr/>
                    <a:lstStyle/>
                    <a:p>
                      <a:pPr algn="r" fontAlgn="ctr"/>
                      <a:r>
                        <a:rPr lang="en-US" sz="1600" b="1" i="0" u="none" strike="noStrike">
                          <a:solidFill>
                            <a:srgbClr val="000000"/>
                          </a:solidFill>
                          <a:latin typeface="Times New Roman"/>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600" b="1" i="0" u="none" strike="noStrike">
                          <a:solidFill>
                            <a:srgbClr val="000000"/>
                          </a:solidFill>
                          <a:latin typeface="Times New Roman"/>
                        </a:rPr>
                        <a:t>442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40000"/>
                        <a:lumOff val="60000"/>
                      </a:schemeClr>
                    </a:solidFill>
                  </a:tcPr>
                </a:tc>
                <a:tc>
                  <a:txBody>
                    <a:bodyPr/>
                    <a:lstStyle/>
                    <a:p>
                      <a:pPr algn="r" fontAlgn="ctr"/>
                      <a:r>
                        <a:rPr lang="en-US" sz="1600" b="1" i="0" u="none" strike="noStrike">
                          <a:solidFill>
                            <a:srgbClr val="000000"/>
                          </a:solidFill>
                          <a:latin typeface="Times New Roman"/>
                        </a:rPr>
                        <a:t>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3">
                        <a:lumMod val="60000"/>
                        <a:lumOff val="40000"/>
                      </a:schemeClr>
                    </a:solidFill>
                  </a:tcPr>
                </a:tc>
              </a:tr>
              <a:tr h="225658">
                <a:tc>
                  <a:txBody>
                    <a:bodyPr/>
                    <a:lstStyle/>
                    <a:p>
                      <a:pPr algn="r" fontAlgn="ctr"/>
                      <a:r>
                        <a:rPr lang="en-US" sz="1600" b="1" i="0" u="none" strike="noStrike">
                          <a:solidFill>
                            <a:srgbClr val="000000"/>
                          </a:solidFill>
                          <a:latin typeface="Times New Roman"/>
                        </a:rPr>
                        <a:t>3614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600" b="1" i="0" u="none" strike="noStrike">
                          <a:solidFill>
                            <a:srgbClr val="000000"/>
                          </a:solidFill>
                          <a:latin typeface="Times New Roman"/>
                        </a:rPr>
                        <a:t>3295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40000"/>
                        <a:lumOff val="60000"/>
                      </a:schemeClr>
                    </a:solidFill>
                  </a:tcPr>
                </a:tc>
                <a:tc>
                  <a:txBody>
                    <a:bodyPr/>
                    <a:lstStyle/>
                    <a:p>
                      <a:pPr algn="r" fontAlgn="ctr"/>
                      <a:r>
                        <a:rPr lang="en-US" sz="1600" b="1" i="0" u="none" strike="noStrike">
                          <a:solidFill>
                            <a:srgbClr val="000000"/>
                          </a:solidFill>
                          <a:latin typeface="Times New Roman"/>
                        </a:rPr>
                        <a:t>319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3">
                        <a:lumMod val="60000"/>
                        <a:lumOff val="40000"/>
                      </a:schemeClr>
                    </a:solidFill>
                  </a:tcPr>
                </a:tc>
              </a:tr>
              <a:tr h="225658">
                <a:tc>
                  <a:txBody>
                    <a:bodyPr/>
                    <a:lstStyle/>
                    <a:p>
                      <a:pPr algn="r" fontAlgn="ctr"/>
                      <a:r>
                        <a:rPr lang="en-US" sz="1600" b="1" i="0" u="none" strike="noStrike">
                          <a:solidFill>
                            <a:srgbClr val="000000"/>
                          </a:solidFill>
                          <a:latin typeface="Times New Roman"/>
                        </a:rPr>
                        <a:t>17504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600" b="1" i="0" u="none" strike="noStrike">
                          <a:solidFill>
                            <a:srgbClr val="000000"/>
                          </a:solidFill>
                          <a:latin typeface="Times New Roman"/>
                        </a:rPr>
                        <a:t>16530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40000"/>
                        <a:lumOff val="60000"/>
                      </a:schemeClr>
                    </a:solidFill>
                  </a:tcPr>
                </a:tc>
                <a:tc>
                  <a:txBody>
                    <a:bodyPr/>
                    <a:lstStyle/>
                    <a:p>
                      <a:pPr algn="r" fontAlgn="ctr"/>
                      <a:r>
                        <a:rPr lang="en-US" sz="1600" b="1" i="0" u="none" strike="noStrike">
                          <a:solidFill>
                            <a:srgbClr val="000000"/>
                          </a:solidFill>
                          <a:latin typeface="Times New Roman"/>
                        </a:rPr>
                        <a:t>974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3">
                        <a:lumMod val="60000"/>
                        <a:lumOff val="40000"/>
                      </a:schemeClr>
                    </a:solidFill>
                  </a:tcPr>
                </a:tc>
              </a:tr>
              <a:tr h="225658">
                <a:tc>
                  <a:txBody>
                    <a:bodyPr/>
                    <a:lstStyle/>
                    <a:p>
                      <a:pPr algn="r" fontAlgn="ctr"/>
                      <a:r>
                        <a:rPr lang="en-US" sz="1600" b="1" i="0" u="none" strike="noStrike">
                          <a:solidFill>
                            <a:srgbClr val="000000"/>
                          </a:solidFill>
                          <a:latin typeface="Times New Roman"/>
                        </a:rPr>
                        <a:t>682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600" b="1" i="0" u="none" strike="noStrike">
                          <a:solidFill>
                            <a:srgbClr val="000000"/>
                          </a:solidFill>
                          <a:latin typeface="Times New Roman"/>
                        </a:rPr>
                        <a:t>599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40000"/>
                        <a:lumOff val="60000"/>
                      </a:schemeClr>
                    </a:solidFill>
                  </a:tcPr>
                </a:tc>
                <a:tc>
                  <a:txBody>
                    <a:bodyPr/>
                    <a:lstStyle/>
                    <a:p>
                      <a:pPr algn="r" fontAlgn="ctr"/>
                      <a:r>
                        <a:rPr lang="en-US" sz="1600" b="1" i="0" u="none" strike="noStrike">
                          <a:solidFill>
                            <a:srgbClr val="000000"/>
                          </a:solidFill>
                          <a:latin typeface="Times New Roman"/>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3">
                        <a:lumMod val="60000"/>
                        <a:lumOff val="40000"/>
                      </a:schemeClr>
                    </a:solidFill>
                  </a:tcPr>
                </a:tc>
              </a:tr>
              <a:tr h="442834">
                <a:tc>
                  <a:txBody>
                    <a:bodyPr/>
                    <a:lstStyle/>
                    <a:p>
                      <a:pPr algn="r" fontAlgn="ctr"/>
                      <a:r>
                        <a:rPr lang="en-US" sz="1600" b="1" i="0" u="none" strike="noStrike" smtClean="0">
                          <a:solidFill>
                            <a:srgbClr val="000000"/>
                          </a:solidFill>
                          <a:latin typeface="Times New Roman"/>
                        </a:rPr>
                        <a:t>37.1</a:t>
                      </a:r>
                      <a:endParaRPr lang="en-US" sz="1600" b="1" i="0" u="none" strike="noStrike">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600" b="1" i="0" u="none" strike="noStrike">
                          <a:solidFill>
                            <a:srgbClr val="000000"/>
                          </a:solidFill>
                          <a:latin typeface="Times New Roman"/>
                        </a:rPr>
                        <a:t>40.02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40000"/>
                        <a:lumOff val="60000"/>
                      </a:schemeClr>
                    </a:solidFill>
                  </a:tcPr>
                </a:tc>
                <a:tc>
                  <a:txBody>
                    <a:bodyPr/>
                    <a:lstStyle/>
                    <a:p>
                      <a:pPr algn="r" fontAlgn="ctr"/>
                      <a:r>
                        <a:rPr lang="en-US" sz="1600" b="1" i="0" u="none" strike="noStrike">
                          <a:solidFill>
                            <a:srgbClr val="000000"/>
                          </a:solidFill>
                          <a:latin typeface="Times New Roman"/>
                        </a:rPr>
                        <a:t>16.79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3">
                        <a:lumMod val="60000"/>
                        <a:lumOff val="40000"/>
                      </a:schemeClr>
                    </a:solidFill>
                  </a:tcPr>
                </a:tc>
              </a:tr>
              <a:tr h="442834">
                <a:tc>
                  <a:txBody>
                    <a:bodyPr/>
                    <a:lstStyle/>
                    <a:p>
                      <a:pPr algn="r" fontAlgn="ctr"/>
                      <a:r>
                        <a:rPr lang="en-US" sz="1600" b="1" i="0" u="none" strike="noStrike" smtClean="0">
                          <a:solidFill>
                            <a:srgbClr val="000000"/>
                          </a:solidFill>
                          <a:latin typeface="Times New Roman"/>
                        </a:rPr>
                        <a:t>1.1</a:t>
                      </a:r>
                      <a:endParaRPr lang="en-US" sz="1600" b="1" i="0" u="none" strike="noStrike">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600" b="1" i="0" u="none" strike="noStrike">
                          <a:solidFill>
                            <a:srgbClr val="000000"/>
                          </a:solidFill>
                          <a:latin typeface="Times New Roman"/>
                        </a:rPr>
                        <a:t>1.07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40000"/>
                        <a:lumOff val="60000"/>
                      </a:schemeClr>
                    </a:solidFill>
                  </a:tcPr>
                </a:tc>
                <a:tc>
                  <a:txBody>
                    <a:bodyPr/>
                    <a:lstStyle/>
                    <a:p>
                      <a:pPr algn="r" fontAlgn="ctr"/>
                      <a:r>
                        <a:rPr lang="en-US" sz="1600" b="1" i="0" u="none" strike="noStrike">
                          <a:solidFill>
                            <a:srgbClr val="000000"/>
                          </a:solidFill>
                          <a:latin typeface="Times New Roman"/>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3">
                        <a:lumMod val="60000"/>
                        <a:lumOff val="40000"/>
                      </a:schemeClr>
                    </a:solidFill>
                  </a:tcPr>
                </a:tc>
              </a:tr>
              <a:tr h="442834">
                <a:tc>
                  <a:txBody>
                    <a:bodyPr/>
                    <a:lstStyle/>
                    <a:p>
                      <a:pPr algn="r" fontAlgn="ctr"/>
                      <a:r>
                        <a:rPr lang="en-US" sz="1600" b="1" i="0" u="none" strike="noStrike" smtClean="0">
                          <a:solidFill>
                            <a:srgbClr val="000000"/>
                          </a:solidFill>
                          <a:latin typeface="Times New Roman"/>
                        </a:rPr>
                        <a:t>1.45</a:t>
                      </a:r>
                      <a:endParaRPr lang="en-US" sz="1600" b="1" i="0" u="none" strike="noStrike">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ctr"/>
                      <a:r>
                        <a:rPr lang="en-US" sz="1600" b="1" i="0" u="none" strike="noStrike" smtClean="0">
                          <a:solidFill>
                            <a:srgbClr val="000000"/>
                          </a:solidFill>
                          <a:latin typeface="Times New Roman"/>
                        </a:rPr>
                        <a:t>1.4</a:t>
                      </a:r>
                      <a:endParaRPr lang="en-US" sz="1600" b="1" i="0" u="none" strike="noStrike">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ctr"/>
                      <a:r>
                        <a:rPr lang="en-US" sz="1600" b="1" i="0" u="none" strike="noStrike">
                          <a:solidFill>
                            <a:srgbClr val="000000"/>
                          </a:solidFill>
                          <a:latin typeface="Times New Roman"/>
                        </a:rPr>
                        <a:t>1.43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r>
            </a:tbl>
          </a:graphicData>
        </a:graphic>
      </p:graphicFrame>
      <p:graphicFrame>
        <p:nvGraphicFramePr>
          <p:cNvPr id="15" name="Table 14"/>
          <p:cNvGraphicFramePr>
            <a:graphicFrameLocks noGrp="1"/>
          </p:cNvGraphicFramePr>
          <p:nvPr/>
        </p:nvGraphicFramePr>
        <p:xfrm>
          <a:off x="6172200" y="557748"/>
          <a:ext cx="2044058" cy="3984569"/>
        </p:xfrm>
        <a:graphic>
          <a:graphicData uri="http://schemas.openxmlformats.org/drawingml/2006/table">
            <a:tbl>
              <a:tblPr/>
              <a:tblGrid>
                <a:gridCol w="678594"/>
                <a:gridCol w="682732"/>
                <a:gridCol w="682732"/>
              </a:tblGrid>
              <a:tr h="328157">
                <a:tc gridSpan="3">
                  <a:txBody>
                    <a:bodyPr/>
                    <a:lstStyle/>
                    <a:p>
                      <a:pPr algn="ctr" fontAlgn="ctr"/>
                      <a:r>
                        <a:rPr lang="en-US" sz="1600" b="1" i="0" u="none" strike="noStrike">
                          <a:solidFill>
                            <a:schemeClr val="bg1"/>
                          </a:solidFill>
                          <a:latin typeface="Times New Roman"/>
                        </a:rPr>
                        <a:t>2020 </a:t>
                      </a:r>
                      <a:r>
                        <a:rPr lang="en-US" sz="1600" b="1" i="0" u="none" strike="noStrike" smtClean="0">
                          <a:solidFill>
                            <a:schemeClr val="bg1"/>
                          </a:solidFill>
                          <a:latin typeface="Times New Roman"/>
                        </a:rPr>
                        <a:t>– 2021</a:t>
                      </a:r>
                      <a:endParaRPr lang="en-US" sz="1600" b="1" i="0" u="none" strike="noStrike">
                        <a:solidFill>
                          <a:schemeClr val="bg1"/>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3CC"/>
                    </a:solidFill>
                  </a:tcPr>
                </a:tc>
                <a:tc hMerge="1">
                  <a:txBody>
                    <a:bodyPr/>
                    <a:lstStyle/>
                    <a:p>
                      <a:endParaRPr lang="en-US"/>
                    </a:p>
                  </a:txBody>
                  <a:tcPr/>
                </a:tc>
                <a:tc hMerge="1">
                  <a:txBody>
                    <a:bodyPr/>
                    <a:lstStyle/>
                    <a:p>
                      <a:endParaRPr lang="en-US"/>
                    </a:p>
                  </a:txBody>
                  <a:tcPr/>
                </a:tc>
              </a:tr>
              <a:tr h="660009">
                <a:tc>
                  <a:txBody>
                    <a:bodyPr/>
                    <a:lstStyle/>
                    <a:p>
                      <a:pPr algn="ctr" fontAlgn="ctr"/>
                      <a:r>
                        <a:rPr lang="en-US" sz="1600" b="1" i="0" u="none" strike="noStrike">
                          <a:solidFill>
                            <a:srgbClr val="000000"/>
                          </a:solidFill>
                          <a:latin typeface="Times New Roman"/>
                        </a:rPr>
                        <a:t>Tổng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600" b="1" i="0" u="none" strike="noStrike">
                          <a:solidFill>
                            <a:srgbClr val="000000"/>
                          </a:solidFill>
                          <a:latin typeface="Times New Roman"/>
                        </a:rPr>
                        <a:t>Công lập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600" b="1" i="0" u="none" strike="noStrike">
                          <a:solidFill>
                            <a:srgbClr val="000000"/>
                          </a:solidFill>
                          <a:latin typeface="Times New Roman"/>
                        </a:rPr>
                        <a:t>Ngoài công lập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r>
              <a:tr h="225658">
                <a:tc>
                  <a:txBody>
                    <a:bodyPr/>
                    <a:lstStyle/>
                    <a:p>
                      <a:pPr algn="r" fontAlgn="ctr"/>
                      <a:r>
                        <a:rPr lang="en-US" sz="1600" b="1" i="0" u="none" strike="noStrike">
                          <a:solidFill>
                            <a:srgbClr val="000000"/>
                          </a:solidFill>
                          <a:latin typeface="Times New Roman"/>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600" b="1" i="0" u="none" strike="noStrike" smtClean="0">
                          <a:solidFill>
                            <a:srgbClr val="000000"/>
                          </a:solidFill>
                          <a:latin typeface="Times New Roman"/>
                        </a:rPr>
                        <a:t>15</a:t>
                      </a:r>
                      <a:endParaRPr lang="en-US" sz="1600" b="1" i="0" u="none" strike="noStrike">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40000"/>
                        <a:lumOff val="60000"/>
                      </a:schemeClr>
                    </a:solidFill>
                  </a:tcPr>
                </a:tc>
                <a:tc>
                  <a:txBody>
                    <a:bodyPr/>
                    <a:lstStyle/>
                    <a:p>
                      <a:pPr algn="r" fontAlgn="ctr"/>
                      <a:r>
                        <a:rPr lang="en-US" sz="1600" b="1" i="0" u="none" strike="noStrike">
                          <a:solidFill>
                            <a:srgbClr val="000000"/>
                          </a:solidFill>
                          <a:latin typeface="Times New Roman"/>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3">
                        <a:lumMod val="60000"/>
                        <a:lumOff val="40000"/>
                      </a:schemeClr>
                    </a:solidFill>
                  </a:tcPr>
                </a:tc>
              </a:tr>
              <a:tr h="320040">
                <a:tc>
                  <a:txBody>
                    <a:bodyPr/>
                    <a:lstStyle/>
                    <a:p>
                      <a:pPr algn="r" fontAlgn="ctr"/>
                      <a:r>
                        <a:rPr lang="en-US" sz="1600" b="1" i="0" u="none" strike="noStrike">
                          <a:solidFill>
                            <a:srgbClr val="000000"/>
                          </a:solidFill>
                          <a:latin typeface="Times New Roman"/>
                        </a:rPr>
                        <a:t>477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600" b="1" i="0" u="none" strike="noStrike">
                          <a:solidFill>
                            <a:srgbClr val="000000"/>
                          </a:solidFill>
                          <a:latin typeface="Times New Roman"/>
                        </a:rPr>
                        <a:t>417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40000"/>
                        <a:lumOff val="60000"/>
                      </a:schemeClr>
                    </a:solidFill>
                  </a:tcPr>
                </a:tc>
                <a:tc>
                  <a:txBody>
                    <a:bodyPr/>
                    <a:lstStyle/>
                    <a:p>
                      <a:pPr algn="r" fontAlgn="ctr"/>
                      <a:r>
                        <a:rPr lang="en-US" sz="1600" b="1" i="0" u="none" strike="noStrike">
                          <a:solidFill>
                            <a:srgbClr val="000000"/>
                          </a:solidFill>
                          <a:latin typeface="Times New Roman"/>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3">
                        <a:lumMod val="60000"/>
                        <a:lumOff val="40000"/>
                      </a:schemeClr>
                    </a:solidFill>
                  </a:tcPr>
                </a:tc>
              </a:tr>
              <a:tr h="225658">
                <a:tc>
                  <a:txBody>
                    <a:bodyPr/>
                    <a:lstStyle/>
                    <a:p>
                      <a:pPr algn="r" fontAlgn="ctr"/>
                      <a:r>
                        <a:rPr lang="en-US" sz="1600" b="1" i="0" u="none" strike="noStrike">
                          <a:solidFill>
                            <a:srgbClr val="000000"/>
                          </a:solidFill>
                          <a:latin typeface="Times New Roman"/>
                        </a:rPr>
                        <a:t>502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600" b="1" i="0" u="none" strike="noStrike">
                          <a:solidFill>
                            <a:srgbClr val="000000"/>
                          </a:solidFill>
                          <a:latin typeface="Times New Roman"/>
                        </a:rPr>
                        <a:t>442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40000"/>
                        <a:lumOff val="60000"/>
                      </a:schemeClr>
                    </a:solidFill>
                  </a:tcPr>
                </a:tc>
                <a:tc>
                  <a:txBody>
                    <a:bodyPr/>
                    <a:lstStyle/>
                    <a:p>
                      <a:pPr algn="r" fontAlgn="ctr"/>
                      <a:r>
                        <a:rPr lang="en-US" sz="1600" b="1" i="0" u="none" strike="noStrike">
                          <a:solidFill>
                            <a:srgbClr val="000000"/>
                          </a:solidFill>
                          <a:latin typeface="Times New Roman"/>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3">
                        <a:lumMod val="60000"/>
                        <a:lumOff val="40000"/>
                      </a:schemeClr>
                    </a:solidFill>
                  </a:tcPr>
                </a:tc>
              </a:tr>
              <a:tr h="225658">
                <a:tc>
                  <a:txBody>
                    <a:bodyPr/>
                    <a:lstStyle/>
                    <a:p>
                      <a:pPr algn="r" fontAlgn="ctr"/>
                      <a:r>
                        <a:rPr lang="en-US" sz="1600" b="1" i="0" u="none" strike="noStrike">
                          <a:solidFill>
                            <a:srgbClr val="000000"/>
                          </a:solidFill>
                          <a:latin typeface="Times New Roman"/>
                        </a:rPr>
                        <a:t>3634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600" b="1" i="0" u="none" strike="noStrike">
                          <a:solidFill>
                            <a:srgbClr val="000000"/>
                          </a:solidFill>
                          <a:latin typeface="Times New Roman"/>
                        </a:rPr>
                        <a:t>3255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40000"/>
                        <a:lumOff val="60000"/>
                      </a:schemeClr>
                    </a:solidFill>
                  </a:tcPr>
                </a:tc>
                <a:tc>
                  <a:txBody>
                    <a:bodyPr/>
                    <a:lstStyle/>
                    <a:p>
                      <a:pPr algn="r" fontAlgn="ctr"/>
                      <a:r>
                        <a:rPr lang="en-US" sz="1600" b="1" i="0" u="none" strike="noStrike">
                          <a:solidFill>
                            <a:srgbClr val="000000"/>
                          </a:solidFill>
                          <a:latin typeface="Times New Roman"/>
                        </a:rPr>
                        <a:t>379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3">
                        <a:lumMod val="60000"/>
                        <a:lumOff val="40000"/>
                      </a:schemeClr>
                    </a:solidFill>
                  </a:tcPr>
                </a:tc>
              </a:tr>
              <a:tr h="225658">
                <a:tc>
                  <a:txBody>
                    <a:bodyPr/>
                    <a:lstStyle/>
                    <a:p>
                      <a:pPr algn="r" fontAlgn="ctr"/>
                      <a:r>
                        <a:rPr lang="en-US" sz="1600" b="1" i="0" u="none" strike="noStrike">
                          <a:solidFill>
                            <a:srgbClr val="000000"/>
                          </a:solidFill>
                          <a:latin typeface="Times New Roman"/>
                        </a:rPr>
                        <a:t>17687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600" b="1" i="0" u="none" strike="noStrike">
                          <a:solidFill>
                            <a:srgbClr val="000000"/>
                          </a:solidFill>
                          <a:latin typeface="Times New Roman"/>
                        </a:rPr>
                        <a:t>16653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40000"/>
                        <a:lumOff val="60000"/>
                      </a:schemeClr>
                    </a:solidFill>
                  </a:tcPr>
                </a:tc>
                <a:tc>
                  <a:txBody>
                    <a:bodyPr/>
                    <a:lstStyle/>
                    <a:p>
                      <a:pPr algn="r" fontAlgn="ctr"/>
                      <a:r>
                        <a:rPr lang="en-US" sz="1600" b="1" i="0" u="none" strike="noStrike">
                          <a:solidFill>
                            <a:srgbClr val="000000"/>
                          </a:solidFill>
                          <a:latin typeface="Times New Roman"/>
                        </a:rPr>
                        <a:t>1034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3">
                        <a:lumMod val="60000"/>
                        <a:lumOff val="40000"/>
                      </a:schemeClr>
                    </a:solidFill>
                  </a:tcPr>
                </a:tc>
              </a:tr>
              <a:tr h="225658">
                <a:tc>
                  <a:txBody>
                    <a:bodyPr/>
                    <a:lstStyle/>
                    <a:p>
                      <a:pPr algn="r" fontAlgn="ctr"/>
                      <a:r>
                        <a:rPr lang="en-US" sz="1600" b="1" i="0" u="none" strike="noStrike">
                          <a:solidFill>
                            <a:srgbClr val="000000"/>
                          </a:solidFill>
                          <a:latin typeface="Times New Roman"/>
                        </a:rPr>
                        <a:t>696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600" b="1" i="0" u="none" strike="noStrike">
                          <a:solidFill>
                            <a:srgbClr val="000000"/>
                          </a:solidFill>
                          <a:latin typeface="Times New Roman"/>
                        </a:rPr>
                        <a:t>609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40000"/>
                        <a:lumOff val="60000"/>
                      </a:schemeClr>
                    </a:solidFill>
                  </a:tcPr>
                </a:tc>
                <a:tc>
                  <a:txBody>
                    <a:bodyPr/>
                    <a:lstStyle/>
                    <a:p>
                      <a:pPr algn="r" fontAlgn="ctr"/>
                      <a:r>
                        <a:rPr lang="en-US" sz="1600" b="1" i="0" u="none" strike="noStrike">
                          <a:solidFill>
                            <a:srgbClr val="000000"/>
                          </a:solidFill>
                          <a:latin typeface="Times New Roman"/>
                        </a:rPr>
                        <a:t>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3">
                        <a:lumMod val="60000"/>
                        <a:lumOff val="40000"/>
                      </a:schemeClr>
                    </a:solidFill>
                  </a:tcPr>
                </a:tc>
              </a:tr>
              <a:tr h="442834">
                <a:tc>
                  <a:txBody>
                    <a:bodyPr/>
                    <a:lstStyle/>
                    <a:p>
                      <a:pPr algn="r" fontAlgn="ctr"/>
                      <a:r>
                        <a:rPr lang="en-US" sz="1600" b="1" i="0" u="none" strike="noStrike">
                          <a:solidFill>
                            <a:srgbClr val="000000"/>
                          </a:solidFill>
                          <a:latin typeface="Times New Roman"/>
                        </a:rPr>
                        <a:t>57.17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600" b="1" i="0" u="none" strike="noStrike">
                          <a:solidFill>
                            <a:srgbClr val="000000"/>
                          </a:solidFill>
                          <a:latin typeface="Times New Roman"/>
                        </a:rPr>
                        <a:t>39.94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40000"/>
                        <a:lumOff val="60000"/>
                      </a:schemeClr>
                    </a:solidFill>
                  </a:tcPr>
                </a:tc>
                <a:tc>
                  <a:txBody>
                    <a:bodyPr/>
                    <a:lstStyle/>
                    <a:p>
                      <a:pPr algn="r" fontAlgn="ctr"/>
                      <a:r>
                        <a:rPr lang="en-US" sz="1600" b="1" i="0" u="none" strike="noStrike">
                          <a:solidFill>
                            <a:srgbClr val="000000"/>
                          </a:solidFill>
                          <a:latin typeface="Times New Roman"/>
                        </a:rPr>
                        <a:t>17.23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3">
                        <a:lumMod val="60000"/>
                        <a:lumOff val="40000"/>
                      </a:schemeClr>
                    </a:solidFill>
                  </a:tcPr>
                </a:tc>
              </a:tr>
              <a:tr h="442834">
                <a:tc>
                  <a:txBody>
                    <a:bodyPr/>
                    <a:lstStyle/>
                    <a:p>
                      <a:pPr algn="r" fontAlgn="ctr"/>
                      <a:r>
                        <a:rPr lang="en-US" sz="1600" b="1" i="0" u="none" strike="noStrike">
                          <a:solidFill>
                            <a:srgbClr val="000000"/>
                          </a:solidFill>
                          <a:latin typeface="Times New Roman"/>
                        </a:rPr>
                        <a:t>2.06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600" b="1" i="0" u="none" strike="noStrike">
                          <a:solidFill>
                            <a:srgbClr val="000000"/>
                          </a:solidFill>
                          <a:latin typeface="Times New Roman"/>
                        </a:rPr>
                        <a:t>1.06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40000"/>
                        <a:lumOff val="60000"/>
                      </a:schemeClr>
                    </a:solidFill>
                  </a:tcPr>
                </a:tc>
                <a:tc>
                  <a:txBody>
                    <a:bodyPr/>
                    <a:lstStyle/>
                    <a:p>
                      <a:pPr algn="r" fontAlgn="ctr"/>
                      <a:r>
                        <a:rPr lang="en-US" sz="1600" b="1" i="0" u="none" strike="noStrike">
                          <a:solidFill>
                            <a:srgbClr val="000000"/>
                          </a:solidFill>
                          <a:latin typeface="Times New Roman"/>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3">
                        <a:lumMod val="60000"/>
                        <a:lumOff val="40000"/>
                      </a:schemeClr>
                    </a:solidFill>
                  </a:tcPr>
                </a:tc>
              </a:tr>
              <a:tr h="442834">
                <a:tc>
                  <a:txBody>
                    <a:bodyPr/>
                    <a:lstStyle/>
                    <a:p>
                      <a:pPr algn="r" fontAlgn="ctr"/>
                      <a:r>
                        <a:rPr lang="en-US" sz="1600" b="1" i="0" u="none" strike="noStrike">
                          <a:solidFill>
                            <a:srgbClr val="000000"/>
                          </a:solidFill>
                          <a:latin typeface="Times New Roman"/>
                        </a:rPr>
                        <a:t>2.91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ctr"/>
                      <a:r>
                        <a:rPr lang="en-US" sz="1600" b="1" i="0" u="none" strike="noStrike">
                          <a:solidFill>
                            <a:srgbClr val="000000"/>
                          </a:solidFill>
                          <a:latin typeface="Times New Roman"/>
                        </a:rPr>
                        <a:t>1.46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ctr"/>
                      <a:r>
                        <a:rPr lang="en-US" sz="1600" b="1" i="0" u="none" strike="noStrike">
                          <a:solidFill>
                            <a:srgbClr val="000000"/>
                          </a:solidFill>
                          <a:latin typeface="Times New Roman"/>
                        </a:rPr>
                        <a:t>1.45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r>
            </a:tbl>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1544" y="4889585"/>
            <a:ext cx="9155544" cy="307777"/>
          </a:xfrm>
          <a:prstGeom prst="rect">
            <a:avLst/>
          </a:prstGeom>
          <a:noFill/>
        </p:spPr>
        <p:txBody>
          <a:bodyPr wrap="square" rtlCol="0">
            <a:spAutoFit/>
          </a:bodyPr>
          <a:lstStyle/>
          <a:p>
            <a:pPr algn="r"/>
            <a:r>
              <a:rPr lang="en-US" sz="1400" b="1" dirty="0" err="1" smtClean="0">
                <a:solidFill>
                  <a:schemeClr val="bg1"/>
                </a:solidFill>
                <a:latin typeface="Times New Roman" pitchFamily="18" charset="0"/>
                <a:cs typeface="Times New Roman" pitchFamily="18" charset="0"/>
              </a:rPr>
              <a:t>Hội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nghị</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Triển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khai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Chương</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trình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Giáo</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dục</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Phổ</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thông</a:t>
            </a:r>
            <a:r>
              <a:rPr lang="en-US" sz="1400" b="1" dirty="0" smtClean="0">
                <a:solidFill>
                  <a:schemeClr val="bg1"/>
                </a:solidFill>
                <a:latin typeface="Times New Roman" pitchFamily="18" charset="0"/>
                <a:cs typeface="Times New Roman" pitchFamily="18" charset="0"/>
              </a:rPr>
              <a:t> 2018</a:t>
            </a:r>
            <a:endParaRPr lang="en-US" sz="1400" b="1" dirty="0">
              <a:solidFill>
                <a:schemeClr val="bg1"/>
              </a:solidFill>
              <a:latin typeface="Times New Roman" pitchFamily="18" charset="0"/>
              <a:cs typeface="Times New Roman" pitchFamily="18" charset="0"/>
            </a:endParaRPr>
          </a:p>
        </p:txBody>
      </p:sp>
      <p:sp>
        <p:nvSpPr>
          <p:cNvPr id="311" name="Pentagon 310"/>
          <p:cNvSpPr/>
          <p:nvPr/>
        </p:nvSpPr>
        <p:spPr>
          <a:xfrm>
            <a:off x="609600" y="448541"/>
            <a:ext cx="3505200" cy="571500"/>
          </a:xfrm>
          <a:prstGeom prst="homePlate">
            <a:avLst/>
          </a:prstGeom>
          <a:solidFill>
            <a:srgbClr val="0000FF"/>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latin typeface="Times New Roman" pitchFamily="18" charset="0"/>
                <a:cs typeface="Times New Roman" pitchFamily="18" charset="0"/>
              </a:rPr>
              <a:t>THỰC TRẠNG</a:t>
            </a:r>
            <a:endParaRPr lang="en-US" sz="2800" b="1" dirty="0">
              <a:latin typeface="Times New Roman" pitchFamily="18" charset="0"/>
              <a:cs typeface="Times New Roman" pitchFamily="18" charset="0"/>
            </a:endParaRPr>
          </a:p>
        </p:txBody>
      </p:sp>
      <p:sp>
        <p:nvSpPr>
          <p:cNvPr id="5" name="TextBox 4"/>
          <p:cNvSpPr txBox="1"/>
          <p:nvPr/>
        </p:nvSpPr>
        <p:spPr>
          <a:xfrm>
            <a:off x="2286000" y="7937"/>
            <a:ext cx="6248400" cy="461665"/>
          </a:xfrm>
          <a:prstGeom prst="rect">
            <a:avLst/>
          </a:prstGeom>
          <a:noFill/>
        </p:spPr>
        <p:txBody>
          <a:bodyPr wrap="square" rtlCol="0">
            <a:spAutoFit/>
          </a:bodyPr>
          <a:lstStyle/>
          <a:p>
            <a:pPr algn="r"/>
            <a:r>
              <a:rPr lang="en-US" sz="2400" b="1" smtClean="0">
                <a:solidFill>
                  <a:srgbClr val="FF0000"/>
                </a:solidFill>
                <a:latin typeface="Times New Roman" pitchFamily="18" charset="0"/>
                <a:cs typeface="Times New Roman" pitchFamily="18" charset="0"/>
              </a:rPr>
              <a:t>PHÒNG GIÁO DỤC VÀ ĐÀO TẠO QUẬN 3</a:t>
            </a:r>
            <a:endParaRPr lang="en-US" sz="2400" b="1" dirty="0">
              <a:solidFill>
                <a:srgbClr val="FF0000"/>
              </a:solidFill>
              <a:latin typeface="Times New Roman" pitchFamily="18" charset="0"/>
              <a:cs typeface="Times New Roman" pitchFamily="18" charset="0"/>
            </a:endParaRPr>
          </a:p>
        </p:txBody>
      </p:sp>
      <p:sp>
        <p:nvSpPr>
          <p:cNvPr id="104" name="Rectangle 31"/>
          <p:cNvSpPr>
            <a:spLocks noChangeArrowheads="1"/>
          </p:cNvSpPr>
          <p:nvPr/>
        </p:nvSpPr>
        <p:spPr bwMode="auto">
          <a:xfrm>
            <a:off x="609600" y="2877415"/>
            <a:ext cx="302476" cy="400110"/>
          </a:xfrm>
          <a:prstGeom prst="rect">
            <a:avLst/>
          </a:prstGeom>
          <a:noFill/>
          <a:ln w="9525">
            <a:noFill/>
            <a:miter lim="800000"/>
            <a:headEnd/>
            <a:tailEnd/>
          </a:ln>
        </p:spPr>
        <p:txBody>
          <a:bodyPr wrap="square">
            <a:spAutoFit/>
          </a:bodyPr>
          <a:lstStyle/>
          <a:p>
            <a:r>
              <a:rPr lang="en-US" sz="2000" b="1">
                <a:solidFill>
                  <a:schemeClr val="bg1"/>
                </a:solidFill>
                <a:latin typeface="Times New Roman" pitchFamily="18" charset="0"/>
                <a:cs typeface="Times New Roman" pitchFamily="18" charset="0"/>
              </a:rPr>
              <a:t>1</a:t>
            </a:r>
          </a:p>
        </p:txBody>
      </p:sp>
      <p:graphicFrame>
        <p:nvGraphicFramePr>
          <p:cNvPr id="7" name="Table 6"/>
          <p:cNvGraphicFramePr>
            <a:graphicFrameLocks noGrp="1"/>
          </p:cNvGraphicFramePr>
          <p:nvPr/>
        </p:nvGraphicFramePr>
        <p:xfrm>
          <a:off x="838200" y="1200150"/>
          <a:ext cx="7391403" cy="2819401"/>
        </p:xfrm>
        <a:graphic>
          <a:graphicData uri="http://schemas.openxmlformats.org/drawingml/2006/table">
            <a:tbl>
              <a:tblPr/>
              <a:tblGrid>
                <a:gridCol w="1128116"/>
                <a:gridCol w="1005254"/>
                <a:gridCol w="1005254"/>
                <a:gridCol w="1063893"/>
                <a:gridCol w="1063893"/>
                <a:gridCol w="1063893"/>
                <a:gridCol w="1061100"/>
              </a:tblGrid>
              <a:tr h="452117">
                <a:tc rowSpan="2">
                  <a:txBody>
                    <a:bodyPr/>
                    <a:lstStyle/>
                    <a:p>
                      <a:pPr algn="ctr" fontAlgn="ctr"/>
                      <a:r>
                        <a:rPr lang="vi-VN" sz="1800" b="1" i="0" u="none" strike="noStrike">
                          <a:solidFill>
                            <a:schemeClr val="bg1"/>
                          </a:solidFill>
                          <a:latin typeface="Times New Roman"/>
                        </a:rPr>
                        <a:t>Năm học</a:t>
                      </a:r>
                      <a:br>
                        <a:rPr lang="vi-VN" sz="1800" b="1" i="0" u="none" strike="noStrike">
                          <a:solidFill>
                            <a:schemeClr val="bg1"/>
                          </a:solidFill>
                          <a:latin typeface="Times New Roman"/>
                        </a:rPr>
                      </a:br>
                      <a:r>
                        <a:rPr lang="vi-VN" sz="1800" b="1" i="0" u="none" strike="noStrike">
                          <a:solidFill>
                            <a:schemeClr val="bg1"/>
                          </a:solidFill>
                          <a:latin typeface="Times New Roman"/>
                        </a:rPr>
                        <a:t>2019 - 2020</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rowSpan="2">
                  <a:txBody>
                    <a:bodyPr/>
                    <a:lstStyle/>
                    <a:p>
                      <a:pPr algn="ctr" fontAlgn="ctr"/>
                      <a:r>
                        <a:rPr lang="en-US" sz="1800" b="1" i="0" u="none" strike="noStrike">
                          <a:solidFill>
                            <a:schemeClr val="bg1"/>
                          </a:solidFill>
                          <a:latin typeface="Times New Roman"/>
                        </a:rPr>
                        <a:t>Công lập</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rowSpan="2">
                  <a:txBody>
                    <a:bodyPr/>
                    <a:lstStyle/>
                    <a:p>
                      <a:pPr algn="ctr" fontAlgn="ctr"/>
                      <a:r>
                        <a:rPr lang="en-US" sz="1800" b="1" i="0" u="none" strike="noStrike">
                          <a:solidFill>
                            <a:schemeClr val="bg1"/>
                          </a:solidFill>
                          <a:latin typeface="Times New Roman"/>
                        </a:rPr>
                        <a:t>Ngoài công lập</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gridSpan="3">
                  <a:txBody>
                    <a:bodyPr/>
                    <a:lstStyle/>
                    <a:p>
                      <a:pPr algn="ctr" fontAlgn="ctr"/>
                      <a:r>
                        <a:rPr lang="vi-VN" sz="1800" b="1" i="0" u="none" strike="noStrike">
                          <a:solidFill>
                            <a:srgbClr val="000000"/>
                          </a:solidFill>
                          <a:latin typeface="Times New Roman"/>
                        </a:rPr>
                        <a:t>Trình độ chuyên môn</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hMerge="1">
                  <a:txBody>
                    <a:bodyPr/>
                    <a:lstStyle/>
                    <a:p>
                      <a:endParaRPr lang="en-US"/>
                    </a:p>
                  </a:txBody>
                  <a:tcPr/>
                </a:tc>
                <a:tc hMerge="1">
                  <a:txBody>
                    <a:bodyPr/>
                    <a:lstStyle/>
                    <a:p>
                      <a:endParaRPr lang="en-US"/>
                    </a:p>
                  </a:txBody>
                  <a:tcPr/>
                </a:tc>
                <a:tc rowSpan="2">
                  <a:txBody>
                    <a:bodyPr/>
                    <a:lstStyle/>
                    <a:p>
                      <a:pPr algn="ctr" fontAlgn="ctr"/>
                      <a:r>
                        <a:rPr lang="en-US" sz="1800" b="1" i="0" u="none" strike="noStrike">
                          <a:solidFill>
                            <a:schemeClr val="bg1"/>
                          </a:solidFill>
                          <a:latin typeface="Times New Roman"/>
                        </a:rPr>
                        <a:t>Tỉ lệ số giáo viên / lớp</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15179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800" b="1" i="0" u="none" strike="noStrike">
                          <a:solidFill>
                            <a:schemeClr val="bg1"/>
                          </a:solidFill>
                          <a:latin typeface="Times New Roman"/>
                        </a:rPr>
                        <a:t>Đạt chuẩn</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1800" b="1" i="0" u="none" strike="noStrike">
                          <a:solidFill>
                            <a:schemeClr val="bg1"/>
                          </a:solidFill>
                          <a:latin typeface="Times New Roman"/>
                        </a:rPr>
                        <a:t>Trên chuẩn</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1800" b="1" i="0" u="none" strike="noStrike">
                          <a:solidFill>
                            <a:schemeClr val="bg1"/>
                          </a:solidFill>
                          <a:latin typeface="Times New Roman"/>
                        </a:rPr>
                        <a:t>Sau Đại học</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vMerge="1">
                  <a:txBody>
                    <a:bodyPr/>
                    <a:lstStyle/>
                    <a:p>
                      <a:endParaRPr lang="en-US"/>
                    </a:p>
                  </a:txBody>
                  <a:tcPr/>
                </a:tc>
              </a:tr>
              <a:tr h="806978">
                <a:tc>
                  <a:txBody>
                    <a:bodyPr/>
                    <a:lstStyle/>
                    <a:p>
                      <a:pPr algn="l" fontAlgn="ctr"/>
                      <a:r>
                        <a:rPr lang="en-US" sz="1800" b="0" i="0" u="none" strike="noStrike">
                          <a:solidFill>
                            <a:srgbClr val="000000"/>
                          </a:solidFill>
                          <a:latin typeface="Times New Roman"/>
                        </a:rPr>
                        <a:t>Cán bộ quản lý</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92D050"/>
                    </a:solidFill>
                  </a:tcPr>
                </a:tc>
                <a:tc>
                  <a:txBody>
                    <a:bodyPr/>
                    <a:lstStyle/>
                    <a:p>
                      <a:pPr algn="r" fontAlgn="ctr"/>
                      <a:r>
                        <a:rPr lang="en-US" sz="1800" b="1" i="0" u="none" strike="noStrike">
                          <a:solidFill>
                            <a:srgbClr val="000000"/>
                          </a:solidFill>
                          <a:latin typeface="Times New Roman"/>
                        </a:rPr>
                        <a:t>38</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92D050"/>
                    </a:solidFill>
                  </a:tcPr>
                </a:tc>
                <a:tc>
                  <a:txBody>
                    <a:bodyPr/>
                    <a:lstStyle/>
                    <a:p>
                      <a:pPr algn="r" fontAlgn="ctr"/>
                      <a:r>
                        <a:rPr lang="en-US" sz="1800" b="1" i="0" u="none" strike="noStrike">
                          <a:solidFill>
                            <a:srgbClr val="000000"/>
                          </a:solidFill>
                          <a:latin typeface="Times New Roman"/>
                        </a:rPr>
                        <a:t>6</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92D050"/>
                    </a:solidFill>
                  </a:tcPr>
                </a:tc>
                <a:tc>
                  <a:txBody>
                    <a:bodyPr/>
                    <a:lstStyle/>
                    <a:p>
                      <a:pPr algn="r" fontAlgn="ctr"/>
                      <a:r>
                        <a:rPr lang="en-US" sz="1800" b="1" i="0" u="none" strike="noStrike">
                          <a:solidFill>
                            <a:srgbClr val="000000"/>
                          </a:solidFill>
                          <a:latin typeface="Times New Roman"/>
                        </a:rPr>
                        <a:t> </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92D050"/>
                    </a:solidFill>
                  </a:tcPr>
                </a:tc>
                <a:tc>
                  <a:txBody>
                    <a:bodyPr/>
                    <a:lstStyle/>
                    <a:p>
                      <a:pPr algn="r" fontAlgn="ctr"/>
                      <a:r>
                        <a:rPr lang="en-US" sz="1800" b="1" i="0" u="none" strike="noStrike">
                          <a:solidFill>
                            <a:srgbClr val="000000"/>
                          </a:solidFill>
                          <a:latin typeface="Times New Roman"/>
                        </a:rPr>
                        <a:t>32</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92D050"/>
                    </a:solidFill>
                  </a:tcPr>
                </a:tc>
                <a:tc>
                  <a:txBody>
                    <a:bodyPr/>
                    <a:lstStyle/>
                    <a:p>
                      <a:pPr algn="r" fontAlgn="ctr"/>
                      <a:r>
                        <a:rPr lang="en-US" sz="1800" b="1" i="0" u="none" strike="noStrike">
                          <a:solidFill>
                            <a:srgbClr val="000000"/>
                          </a:solidFill>
                          <a:latin typeface="Times New Roman"/>
                        </a:rPr>
                        <a:t>12</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92D050"/>
                    </a:solidFill>
                  </a:tcPr>
                </a:tc>
                <a:tc>
                  <a:txBody>
                    <a:bodyPr/>
                    <a:lstStyle/>
                    <a:p>
                      <a:pPr algn="ctr" fontAlgn="ctr"/>
                      <a:r>
                        <a:rPr lang="en-US" sz="1800" b="1" i="0" u="none" strike="noStrike">
                          <a:solidFill>
                            <a:srgbClr val="000000"/>
                          </a:solidFill>
                          <a:latin typeface="Times New Roman"/>
                        </a:rPr>
                        <a:t>/</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92D050"/>
                    </a:solidFill>
                  </a:tcPr>
                </a:tc>
              </a:tr>
              <a:tr h="408513">
                <a:tc>
                  <a:txBody>
                    <a:bodyPr/>
                    <a:lstStyle/>
                    <a:p>
                      <a:pPr algn="l" fontAlgn="ctr"/>
                      <a:r>
                        <a:rPr lang="en-US" sz="1800" b="0" i="0" u="none" strike="noStrike">
                          <a:solidFill>
                            <a:srgbClr val="000000"/>
                          </a:solidFill>
                          <a:latin typeface="Times New Roman"/>
                        </a:rPr>
                        <a:t>Giáo viên</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ctr"/>
                      <a:r>
                        <a:rPr lang="en-US" sz="1800" b="1" i="0" u="none" strike="noStrike">
                          <a:solidFill>
                            <a:srgbClr val="000000"/>
                          </a:solidFill>
                          <a:latin typeface="Times New Roman"/>
                        </a:rPr>
                        <a:t>599</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ctr"/>
                      <a:r>
                        <a:rPr lang="en-US" sz="1800" b="1" i="0" u="none" strike="noStrike">
                          <a:solidFill>
                            <a:srgbClr val="000000"/>
                          </a:solidFill>
                          <a:latin typeface="Times New Roman"/>
                        </a:rPr>
                        <a:t>83</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ctr"/>
                      <a:r>
                        <a:rPr lang="en-US" sz="1800" b="1" i="0" u="none" strike="noStrike">
                          <a:solidFill>
                            <a:srgbClr val="000000"/>
                          </a:solidFill>
                          <a:latin typeface="Times New Roman"/>
                        </a:rPr>
                        <a:t>21</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ctr"/>
                      <a:r>
                        <a:rPr lang="en-US" sz="1800" b="1" i="0" u="none" strike="noStrike">
                          <a:solidFill>
                            <a:srgbClr val="000000"/>
                          </a:solidFill>
                          <a:latin typeface="Times New Roman"/>
                        </a:rPr>
                        <a:t>651</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ctr"/>
                      <a:r>
                        <a:rPr lang="en-US" sz="1800" b="1" i="0" u="none" strike="noStrike">
                          <a:solidFill>
                            <a:srgbClr val="000000"/>
                          </a:solidFill>
                          <a:latin typeface="Times New Roman"/>
                        </a:rPr>
                        <a:t>10</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ctr"/>
                      <a:r>
                        <a:rPr lang="en-US" sz="1800" b="1" i="0" u="none" strike="noStrike">
                          <a:solidFill>
                            <a:srgbClr val="000000"/>
                          </a:solidFill>
                          <a:latin typeface="Times New Roman"/>
                        </a:rPr>
                        <a:t>1.4</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r>
            </a:tbl>
          </a:graphicData>
        </a:graphic>
      </p:graphicFrame>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1544" y="4889585"/>
            <a:ext cx="9155544" cy="307777"/>
          </a:xfrm>
          <a:prstGeom prst="rect">
            <a:avLst/>
          </a:prstGeom>
          <a:noFill/>
        </p:spPr>
        <p:txBody>
          <a:bodyPr wrap="square" rtlCol="0">
            <a:spAutoFit/>
          </a:bodyPr>
          <a:lstStyle/>
          <a:p>
            <a:pPr algn="r"/>
            <a:r>
              <a:rPr lang="en-US" sz="1400" b="1" dirty="0" err="1" smtClean="0">
                <a:solidFill>
                  <a:schemeClr val="bg1"/>
                </a:solidFill>
                <a:latin typeface="Times New Roman" pitchFamily="18" charset="0"/>
                <a:cs typeface="Times New Roman" pitchFamily="18" charset="0"/>
              </a:rPr>
              <a:t>Hội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nghị</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Triển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khai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Chương</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trình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Giáo</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dục</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Phổ</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thông</a:t>
            </a:r>
            <a:r>
              <a:rPr lang="en-US" sz="1400" b="1" dirty="0" smtClean="0">
                <a:solidFill>
                  <a:schemeClr val="bg1"/>
                </a:solidFill>
                <a:latin typeface="Times New Roman" pitchFamily="18" charset="0"/>
                <a:cs typeface="Times New Roman" pitchFamily="18" charset="0"/>
              </a:rPr>
              <a:t> 2018</a:t>
            </a:r>
            <a:endParaRPr lang="en-US" sz="1400" b="1" dirty="0">
              <a:solidFill>
                <a:schemeClr val="bg1"/>
              </a:solidFill>
              <a:latin typeface="Times New Roman" pitchFamily="18" charset="0"/>
              <a:cs typeface="Times New Roman" pitchFamily="18" charset="0"/>
            </a:endParaRPr>
          </a:p>
        </p:txBody>
      </p:sp>
      <p:sp>
        <p:nvSpPr>
          <p:cNvPr id="311" name="Pentagon 310"/>
          <p:cNvSpPr/>
          <p:nvPr/>
        </p:nvSpPr>
        <p:spPr>
          <a:xfrm>
            <a:off x="609600" y="448541"/>
            <a:ext cx="3505200" cy="571500"/>
          </a:xfrm>
          <a:prstGeom prst="homePlate">
            <a:avLst/>
          </a:prstGeom>
          <a:solidFill>
            <a:srgbClr val="0000FF"/>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latin typeface="Times New Roman" pitchFamily="18" charset="0"/>
                <a:cs typeface="Times New Roman" pitchFamily="18" charset="0"/>
              </a:rPr>
              <a:t>THỰC TRẠNG</a:t>
            </a:r>
            <a:endParaRPr lang="en-US" sz="2800" b="1" dirty="0">
              <a:latin typeface="Times New Roman" pitchFamily="18" charset="0"/>
              <a:cs typeface="Times New Roman" pitchFamily="18" charset="0"/>
            </a:endParaRPr>
          </a:p>
        </p:txBody>
      </p:sp>
      <p:sp>
        <p:nvSpPr>
          <p:cNvPr id="5" name="TextBox 4"/>
          <p:cNvSpPr txBox="1"/>
          <p:nvPr/>
        </p:nvSpPr>
        <p:spPr>
          <a:xfrm>
            <a:off x="2286000" y="7937"/>
            <a:ext cx="6248400" cy="461665"/>
          </a:xfrm>
          <a:prstGeom prst="rect">
            <a:avLst/>
          </a:prstGeom>
          <a:noFill/>
        </p:spPr>
        <p:txBody>
          <a:bodyPr wrap="square" rtlCol="0">
            <a:spAutoFit/>
          </a:bodyPr>
          <a:lstStyle/>
          <a:p>
            <a:pPr algn="r"/>
            <a:r>
              <a:rPr lang="en-US" sz="2400" b="1" smtClean="0">
                <a:solidFill>
                  <a:srgbClr val="FF0000"/>
                </a:solidFill>
                <a:latin typeface="Times New Roman" pitchFamily="18" charset="0"/>
                <a:cs typeface="Times New Roman" pitchFamily="18" charset="0"/>
              </a:rPr>
              <a:t>PHÒNG GIÁO DỤC VÀ ĐÀO TẠO QUẬN 3</a:t>
            </a:r>
            <a:endParaRPr lang="en-US" sz="2400" b="1" dirty="0">
              <a:solidFill>
                <a:srgbClr val="FF0000"/>
              </a:solidFill>
              <a:latin typeface="Times New Roman" pitchFamily="18" charset="0"/>
              <a:cs typeface="Times New Roman" pitchFamily="18" charset="0"/>
            </a:endParaRPr>
          </a:p>
        </p:txBody>
      </p:sp>
      <p:sp>
        <p:nvSpPr>
          <p:cNvPr id="104" name="Rectangle 31"/>
          <p:cNvSpPr>
            <a:spLocks noChangeArrowheads="1"/>
          </p:cNvSpPr>
          <p:nvPr/>
        </p:nvSpPr>
        <p:spPr bwMode="auto">
          <a:xfrm>
            <a:off x="609600" y="2877415"/>
            <a:ext cx="302476" cy="400110"/>
          </a:xfrm>
          <a:prstGeom prst="rect">
            <a:avLst/>
          </a:prstGeom>
          <a:noFill/>
          <a:ln w="9525">
            <a:noFill/>
            <a:miter lim="800000"/>
            <a:headEnd/>
            <a:tailEnd/>
          </a:ln>
        </p:spPr>
        <p:txBody>
          <a:bodyPr wrap="square">
            <a:spAutoFit/>
          </a:bodyPr>
          <a:lstStyle/>
          <a:p>
            <a:r>
              <a:rPr lang="en-US" sz="2000" b="1">
                <a:solidFill>
                  <a:schemeClr val="bg1"/>
                </a:solidFill>
                <a:latin typeface="Times New Roman" pitchFamily="18" charset="0"/>
                <a:cs typeface="Times New Roman" pitchFamily="18" charset="0"/>
              </a:rPr>
              <a:t>1</a:t>
            </a:r>
          </a:p>
        </p:txBody>
      </p:sp>
      <p:graphicFrame>
        <p:nvGraphicFramePr>
          <p:cNvPr id="6" name="Table 5"/>
          <p:cNvGraphicFramePr>
            <a:graphicFrameLocks noGrp="1"/>
          </p:cNvGraphicFramePr>
          <p:nvPr/>
        </p:nvGraphicFramePr>
        <p:xfrm>
          <a:off x="1511300" y="1133475"/>
          <a:ext cx="2626027" cy="3343275"/>
        </p:xfrm>
        <a:graphic>
          <a:graphicData uri="http://schemas.openxmlformats.org/drawingml/2006/table">
            <a:tbl>
              <a:tblPr/>
              <a:tblGrid>
                <a:gridCol w="608934"/>
                <a:gridCol w="2017093"/>
              </a:tblGrid>
              <a:tr h="257175">
                <a:tc>
                  <a:txBody>
                    <a:bodyPr/>
                    <a:lstStyle/>
                    <a:p>
                      <a:pPr algn="l" fontAlgn="b"/>
                      <a:r>
                        <a:rPr lang="en-US" sz="1600" b="0" i="0" u="none" strike="noStrike">
                          <a:solidFill>
                            <a:srgbClr val="000000"/>
                          </a:solidFill>
                          <a:latin typeface="Times New Roman"/>
                        </a:rPr>
                        <a:t>STT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Times New Roman"/>
                        </a:rPr>
                        <a:t>Nội dung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175">
                <a:tc>
                  <a:txBody>
                    <a:bodyPr/>
                    <a:lstStyle/>
                    <a:p>
                      <a:pPr algn="ctr" rtl="0" fontAlgn="ctr"/>
                      <a:r>
                        <a:rPr lang="en-US" sz="1600" b="0" i="0" u="none" strike="noStrike">
                          <a:solidFill>
                            <a:srgbClr val="000000"/>
                          </a:solidFill>
                          <a:latin typeface="Times New Roman"/>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vi-VN" sz="1600" b="0" i="0" u="none" strike="noStrike">
                          <a:solidFill>
                            <a:srgbClr val="000000"/>
                          </a:solidFill>
                          <a:latin typeface="Times New Roman"/>
                        </a:rPr>
                        <a:t>Trường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D1D1"/>
                    </a:solidFill>
                  </a:tcPr>
                </a:tc>
              </a:tr>
              <a:tr h="257175">
                <a:tc>
                  <a:txBody>
                    <a:bodyPr/>
                    <a:lstStyle/>
                    <a:p>
                      <a:pPr algn="ctr" rtl="0" fontAlgn="ctr"/>
                      <a:r>
                        <a:rPr lang="en-US" sz="1600" b="0" i="0" u="none" strike="noStrike">
                          <a:solidFill>
                            <a:srgbClr val="000000"/>
                          </a:solidFill>
                          <a:latin typeface="Times New Roman"/>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600" b="0" i="0" u="none" strike="noStrike">
                          <a:solidFill>
                            <a:srgbClr val="000000"/>
                          </a:solidFill>
                          <a:latin typeface="Times New Roman"/>
                        </a:rPr>
                        <a:t>Lớp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175">
                <a:tc>
                  <a:txBody>
                    <a:bodyPr/>
                    <a:lstStyle/>
                    <a:p>
                      <a:pPr algn="ctr" rtl="0" fontAlgn="ctr"/>
                      <a:r>
                        <a:rPr lang="en-US" sz="1600" b="0" i="0" u="none" strike="noStrike">
                          <a:solidFill>
                            <a:srgbClr val="000000"/>
                          </a:solidFill>
                          <a:latin typeface="Times New Roman"/>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600" b="0" i="0" u="none" strike="noStrike">
                          <a:solidFill>
                            <a:srgbClr val="000000"/>
                          </a:solidFill>
                          <a:latin typeface="Times New Roman"/>
                        </a:rPr>
                        <a:t>Phòng học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D1D1"/>
                    </a:solidFill>
                  </a:tcPr>
                </a:tc>
              </a:tr>
              <a:tr h="257175">
                <a:tc>
                  <a:txBody>
                    <a:bodyPr/>
                    <a:lstStyle/>
                    <a:p>
                      <a:pPr algn="ctr" rtl="0" fontAlgn="ctr"/>
                      <a:r>
                        <a:rPr lang="en-US" sz="1600" b="0" i="0" u="none" strike="noStrike">
                          <a:solidFill>
                            <a:srgbClr val="000000"/>
                          </a:solidFill>
                          <a:latin typeface="Times New Roman"/>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600" b="0" i="0" u="none" strike="noStrike">
                          <a:solidFill>
                            <a:srgbClr val="000000"/>
                          </a:solidFill>
                          <a:latin typeface="Times New Roman"/>
                        </a:rPr>
                        <a:t>Số học sinh lớp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175">
                <a:tc>
                  <a:txBody>
                    <a:bodyPr/>
                    <a:lstStyle/>
                    <a:p>
                      <a:pPr algn="ctr" rtl="0" fontAlgn="ctr"/>
                      <a:r>
                        <a:rPr lang="en-US" sz="1600" b="0" i="0" u="none" strike="noStrike">
                          <a:solidFill>
                            <a:srgbClr val="000000"/>
                          </a:solidFill>
                          <a:latin typeface="Times New Roman"/>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600" b="0" i="0" u="none" strike="noStrike">
                          <a:solidFill>
                            <a:srgbClr val="000000"/>
                          </a:solidFill>
                          <a:latin typeface="Times New Roman"/>
                        </a:rPr>
                        <a:t>Số học sinh tiểu học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D1D1"/>
                    </a:solidFill>
                  </a:tcPr>
                </a:tc>
              </a:tr>
              <a:tr h="257175">
                <a:tc>
                  <a:txBody>
                    <a:bodyPr/>
                    <a:lstStyle/>
                    <a:p>
                      <a:pPr algn="ctr" rtl="0" fontAlgn="ctr"/>
                      <a:r>
                        <a:rPr lang="en-US" sz="1600" b="0" i="0" u="none" strike="noStrike">
                          <a:solidFill>
                            <a:srgbClr val="000000"/>
                          </a:solidFill>
                          <a:latin typeface="Times New Roman"/>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600" b="0" i="0" u="none" strike="noStrike">
                          <a:solidFill>
                            <a:srgbClr val="000000"/>
                          </a:solidFill>
                          <a:latin typeface="Times New Roman"/>
                        </a:rPr>
                        <a:t>Số giáo viên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4350">
                <a:tc>
                  <a:txBody>
                    <a:bodyPr/>
                    <a:lstStyle/>
                    <a:p>
                      <a:pPr algn="ctr" rtl="0" fontAlgn="ctr"/>
                      <a:r>
                        <a:rPr lang="en-US" sz="1600" b="0" i="0" u="none" strike="noStrike">
                          <a:solidFill>
                            <a:srgbClr val="000000"/>
                          </a:solidFill>
                          <a:latin typeface="Times New Roman"/>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600" b="0" i="0" u="none" strike="noStrike">
                          <a:solidFill>
                            <a:srgbClr val="000000"/>
                          </a:solidFill>
                          <a:latin typeface="Times New Roman"/>
                        </a:rPr>
                        <a:t>Bình quân số học sinh / lớp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D1D1"/>
                    </a:solidFill>
                  </a:tcPr>
                </a:tc>
              </a:tr>
              <a:tr h="514350">
                <a:tc>
                  <a:txBody>
                    <a:bodyPr/>
                    <a:lstStyle/>
                    <a:p>
                      <a:pPr algn="ctr" rtl="0" fontAlgn="ctr"/>
                      <a:r>
                        <a:rPr lang="en-US" sz="1600" b="0" i="0" u="none" strike="noStrike">
                          <a:solidFill>
                            <a:srgbClr val="000000"/>
                          </a:solidFill>
                          <a:latin typeface="Times New Roman"/>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600" b="0" i="0" u="none" strike="noStrike">
                          <a:solidFill>
                            <a:srgbClr val="000000"/>
                          </a:solidFill>
                          <a:latin typeface="Times New Roman"/>
                        </a:rPr>
                        <a:t>Bình quân số phòng học / lớp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4350">
                <a:tc>
                  <a:txBody>
                    <a:bodyPr/>
                    <a:lstStyle/>
                    <a:p>
                      <a:pPr algn="ctr" rtl="0" fontAlgn="ctr"/>
                      <a:r>
                        <a:rPr lang="en-US" sz="1600" b="0" i="0" u="none" strike="noStrike">
                          <a:solidFill>
                            <a:srgbClr val="000000"/>
                          </a:solidFill>
                          <a:latin typeface="Times New Roman"/>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600" b="0" i="0" u="none" strike="noStrike">
                          <a:solidFill>
                            <a:srgbClr val="000000"/>
                          </a:solidFill>
                          <a:latin typeface="Times New Roman"/>
                        </a:rPr>
                        <a:t>Bình quân số giáo viên / lớp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D1D1"/>
                    </a:solidFill>
                  </a:tcPr>
                </a:tc>
              </a:tr>
            </a:tbl>
          </a:graphicData>
        </a:graphic>
      </p:graphicFrame>
      <p:graphicFrame>
        <p:nvGraphicFramePr>
          <p:cNvPr id="7" name="Table 6"/>
          <p:cNvGraphicFramePr>
            <a:graphicFrameLocks noGrp="1"/>
          </p:cNvGraphicFramePr>
          <p:nvPr/>
        </p:nvGraphicFramePr>
        <p:xfrm>
          <a:off x="4136066" y="1132367"/>
          <a:ext cx="675536" cy="3343275"/>
        </p:xfrm>
        <a:graphic>
          <a:graphicData uri="http://schemas.openxmlformats.org/drawingml/2006/table">
            <a:tbl>
              <a:tblPr/>
              <a:tblGrid>
                <a:gridCol w="675536"/>
              </a:tblGrid>
              <a:tr h="257175">
                <a:tc>
                  <a:txBody>
                    <a:bodyPr/>
                    <a:lstStyle/>
                    <a:p>
                      <a:pPr algn="l" fontAlgn="b"/>
                      <a:r>
                        <a:rPr lang="en-US" sz="1600" b="0" i="0" u="none" strike="noStrike" cap="none">
                          <a:solidFill>
                            <a:srgbClr val="000000"/>
                          </a:solidFill>
                          <a:latin typeface="Times New Roman"/>
                          <a:ea typeface="+mn-ea"/>
                          <a:cs typeface="+mn-cs"/>
                          <a:sym typeface="Arial"/>
                        </a:rPr>
                        <a:t>Thực</a:t>
                      </a:r>
                      <a:r>
                        <a:rPr lang="en-US" sz="1600" b="0" i="0" u="none" strike="noStrike">
                          <a:solidFill>
                            <a:srgbClr val="000000"/>
                          </a:solidFill>
                          <a:latin typeface="Times New Roman"/>
                        </a:rPr>
                        <a:t> tế</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r>
              <a:tr h="257175">
                <a:tc>
                  <a:txBody>
                    <a:bodyPr/>
                    <a:lstStyle/>
                    <a:p>
                      <a:pPr algn="r" rtl="0" fontAlgn="ctr"/>
                      <a:r>
                        <a:rPr lang="en-US" sz="1600" b="1" i="0" u="none" strike="noStrike">
                          <a:solidFill>
                            <a:srgbClr val="000000"/>
                          </a:solidFill>
                          <a:latin typeface="Times New Roman"/>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r>
              <a:tr h="257175">
                <a:tc>
                  <a:txBody>
                    <a:bodyPr/>
                    <a:lstStyle/>
                    <a:p>
                      <a:pPr algn="r" rtl="0" fontAlgn="ctr"/>
                      <a:r>
                        <a:rPr lang="en-US" sz="1600" b="1" i="0" u="none" strike="noStrike">
                          <a:solidFill>
                            <a:srgbClr val="000000"/>
                          </a:solidFill>
                          <a:latin typeface="Times New Roman"/>
                        </a:rPr>
                        <a:t>417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r>
              <a:tr h="257175">
                <a:tc>
                  <a:txBody>
                    <a:bodyPr/>
                    <a:lstStyle/>
                    <a:p>
                      <a:pPr algn="r" rtl="0" fontAlgn="ctr"/>
                      <a:r>
                        <a:rPr lang="en-US" sz="1600" b="1" i="0" u="none" strike="noStrike">
                          <a:solidFill>
                            <a:srgbClr val="000000"/>
                          </a:solidFill>
                          <a:latin typeface="Times New Roman"/>
                        </a:rPr>
                        <a:t>442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r>
              <a:tr h="257175">
                <a:tc>
                  <a:txBody>
                    <a:bodyPr/>
                    <a:lstStyle/>
                    <a:p>
                      <a:pPr algn="r" rtl="0" fontAlgn="ctr"/>
                      <a:r>
                        <a:rPr lang="en-US" sz="1600" b="1" i="0" u="none" strike="noStrike">
                          <a:solidFill>
                            <a:srgbClr val="000000"/>
                          </a:solidFill>
                          <a:latin typeface="Times New Roman"/>
                        </a:rPr>
                        <a:t>3255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r>
              <a:tr h="257175">
                <a:tc>
                  <a:txBody>
                    <a:bodyPr/>
                    <a:lstStyle/>
                    <a:p>
                      <a:pPr algn="r" rtl="0" fontAlgn="ctr"/>
                      <a:r>
                        <a:rPr lang="en-US" sz="1600" b="1" i="0" u="none" strike="noStrike">
                          <a:solidFill>
                            <a:srgbClr val="000000"/>
                          </a:solidFill>
                          <a:latin typeface="Times New Roman"/>
                        </a:rPr>
                        <a:t>16653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r>
              <a:tr h="257175">
                <a:tc>
                  <a:txBody>
                    <a:bodyPr/>
                    <a:lstStyle/>
                    <a:p>
                      <a:pPr algn="r" rtl="0" fontAlgn="ctr"/>
                      <a:r>
                        <a:rPr lang="en-US" sz="1600" b="1" i="0" u="none" strike="noStrike">
                          <a:solidFill>
                            <a:srgbClr val="000000"/>
                          </a:solidFill>
                          <a:latin typeface="Times New Roman"/>
                        </a:rPr>
                        <a:t>609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r>
              <a:tr h="514350">
                <a:tc>
                  <a:txBody>
                    <a:bodyPr/>
                    <a:lstStyle/>
                    <a:p>
                      <a:pPr algn="r" rtl="0" fontAlgn="ctr"/>
                      <a:r>
                        <a:rPr lang="en-US" sz="1600" b="1" i="0" u="none" strike="noStrike">
                          <a:solidFill>
                            <a:srgbClr val="000000"/>
                          </a:solidFill>
                          <a:latin typeface="Times New Roman"/>
                        </a:rPr>
                        <a:t>39.94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r>
              <a:tr h="514350">
                <a:tc>
                  <a:txBody>
                    <a:bodyPr/>
                    <a:lstStyle/>
                    <a:p>
                      <a:pPr algn="r" rtl="0" fontAlgn="ctr"/>
                      <a:r>
                        <a:rPr lang="en-US" sz="1600" b="1" i="0" u="none" strike="noStrike">
                          <a:solidFill>
                            <a:srgbClr val="000000"/>
                          </a:solidFill>
                          <a:latin typeface="Times New Roman"/>
                        </a:rPr>
                        <a:t>1.06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r>
              <a:tr h="514350">
                <a:tc>
                  <a:txBody>
                    <a:bodyPr/>
                    <a:lstStyle/>
                    <a:p>
                      <a:pPr algn="r" rtl="0" fontAlgn="ctr"/>
                      <a:r>
                        <a:rPr lang="en-US" sz="1600" b="1" i="0" u="none" strike="noStrike">
                          <a:solidFill>
                            <a:srgbClr val="000000"/>
                          </a:solidFill>
                          <a:latin typeface="Times New Roman"/>
                        </a:rPr>
                        <a:t>1.46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r>
            </a:tbl>
          </a:graphicData>
        </a:graphic>
      </p:graphicFrame>
      <p:graphicFrame>
        <p:nvGraphicFramePr>
          <p:cNvPr id="8" name="Table 7"/>
          <p:cNvGraphicFramePr>
            <a:graphicFrameLocks noGrp="1"/>
          </p:cNvGraphicFramePr>
          <p:nvPr/>
        </p:nvGraphicFramePr>
        <p:xfrm>
          <a:off x="4821580" y="1133475"/>
          <a:ext cx="751653" cy="3343275"/>
        </p:xfrm>
        <a:graphic>
          <a:graphicData uri="http://schemas.openxmlformats.org/drawingml/2006/table">
            <a:tbl>
              <a:tblPr/>
              <a:tblGrid>
                <a:gridCol w="751653"/>
              </a:tblGrid>
              <a:tr h="257175">
                <a:tc>
                  <a:txBody>
                    <a:bodyPr/>
                    <a:lstStyle/>
                    <a:p>
                      <a:pPr algn="l" fontAlgn="b"/>
                      <a:r>
                        <a:rPr lang="en-US" sz="1600" b="0" i="0" u="none" strike="noStrike" cap="none">
                          <a:solidFill>
                            <a:srgbClr val="000000"/>
                          </a:solidFill>
                          <a:latin typeface="Times New Roman"/>
                          <a:ea typeface="+mn-ea"/>
                          <a:cs typeface="+mn-cs"/>
                          <a:sym typeface="Arial"/>
                        </a:rPr>
                        <a:t>Nhu cầu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57175">
                <a:tc>
                  <a:txBody>
                    <a:bodyPr/>
                    <a:lstStyle/>
                    <a:p>
                      <a:pPr algn="r" rtl="0" fontAlgn="ctr"/>
                      <a:r>
                        <a:rPr lang="en-US" sz="1600" b="1" i="0" u="none" strike="noStrike">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57175">
                <a:tc>
                  <a:txBody>
                    <a:bodyPr/>
                    <a:lstStyle/>
                    <a:p>
                      <a:pPr algn="r" rtl="0" fontAlgn="ctr"/>
                      <a:r>
                        <a:rPr lang="en-US" sz="1600" b="1" i="0" u="none" strike="noStrike">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57175">
                <a:tc>
                  <a:txBody>
                    <a:bodyPr/>
                    <a:lstStyle/>
                    <a:p>
                      <a:pPr algn="r" rtl="0" fontAlgn="ctr"/>
                      <a:r>
                        <a:rPr lang="en-US" sz="1600" b="1" i="0" u="none" strike="noStrike">
                          <a:solidFill>
                            <a:srgbClr val="000000"/>
                          </a:solidFill>
                          <a:latin typeface="Times New Roman"/>
                        </a:rPr>
                        <a:t>575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57175">
                <a:tc>
                  <a:txBody>
                    <a:bodyPr/>
                    <a:lstStyle/>
                    <a:p>
                      <a:pPr algn="r" rtl="0" fontAlgn="ctr"/>
                      <a:r>
                        <a:rPr lang="en-US" sz="1600" b="1" i="0" u="none" strike="noStrike">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57175">
                <a:tc>
                  <a:txBody>
                    <a:bodyPr/>
                    <a:lstStyle/>
                    <a:p>
                      <a:pPr algn="r" rtl="0" fontAlgn="ctr"/>
                      <a:r>
                        <a:rPr lang="en-US" sz="1600" b="1" i="0" u="none" strike="noStrike">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57175">
                <a:tc>
                  <a:txBody>
                    <a:bodyPr/>
                    <a:lstStyle/>
                    <a:p>
                      <a:pPr algn="r" rtl="0" fontAlgn="ctr"/>
                      <a:r>
                        <a:rPr lang="en-US" sz="1600" b="1" i="0" u="none" strike="noStrike">
                          <a:solidFill>
                            <a:srgbClr val="000000"/>
                          </a:solidFill>
                          <a:latin typeface="Times New Roman"/>
                        </a:rPr>
                        <a:t>625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514350">
                <a:tc>
                  <a:txBody>
                    <a:bodyPr/>
                    <a:lstStyle/>
                    <a:p>
                      <a:pPr algn="r" rtl="0" fontAlgn="ctr"/>
                      <a:r>
                        <a:rPr lang="en-US" sz="1600" b="1" i="0" u="none" strike="noStrike">
                          <a:solidFill>
                            <a:srgbClr val="000000"/>
                          </a:solidFill>
                          <a:latin typeface="Times New Roman"/>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514350">
                <a:tc>
                  <a:txBody>
                    <a:bodyPr/>
                    <a:lstStyle/>
                    <a:p>
                      <a:pPr algn="r" rtl="0" fontAlgn="ctr"/>
                      <a:r>
                        <a:rPr lang="en-US" sz="1600" b="1" i="0" u="none" strike="noStrike">
                          <a:solidFill>
                            <a:srgbClr val="000000"/>
                          </a:solidFill>
                          <a:latin typeface="Times New Roman"/>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514350">
                <a:tc>
                  <a:txBody>
                    <a:bodyPr/>
                    <a:lstStyle/>
                    <a:p>
                      <a:pPr algn="r" rtl="0" fontAlgn="ctr"/>
                      <a:r>
                        <a:rPr lang="en-US" sz="1600" b="1" i="0" u="none" strike="noStrike">
                          <a:solidFill>
                            <a:srgbClr val="000000"/>
                          </a:solidFill>
                          <a:latin typeface="Times New Roman"/>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9" name="Table 8"/>
          <p:cNvGraphicFramePr>
            <a:graphicFrameLocks noGrp="1"/>
          </p:cNvGraphicFramePr>
          <p:nvPr/>
        </p:nvGraphicFramePr>
        <p:xfrm>
          <a:off x="5573233" y="1136352"/>
          <a:ext cx="1750684" cy="3343275"/>
        </p:xfrm>
        <a:graphic>
          <a:graphicData uri="http://schemas.openxmlformats.org/drawingml/2006/table">
            <a:tbl>
              <a:tblPr/>
              <a:tblGrid>
                <a:gridCol w="748481"/>
                <a:gridCol w="1002203"/>
              </a:tblGrid>
              <a:tr h="257175">
                <a:tc>
                  <a:txBody>
                    <a:bodyPr/>
                    <a:lstStyle/>
                    <a:p>
                      <a:pPr algn="l" fontAlgn="b"/>
                      <a:r>
                        <a:rPr lang="en-US" sz="1600" b="0" i="0" u="none" strike="noStrike">
                          <a:solidFill>
                            <a:srgbClr val="000000"/>
                          </a:solidFill>
                          <a:latin typeface="Times New Roman"/>
                        </a:rPr>
                        <a:t>Bổ sung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l" fontAlgn="b"/>
                      <a:r>
                        <a:rPr lang="en-US" sz="1600" b="0" i="0" u="none" strike="noStrike">
                          <a:solidFill>
                            <a:srgbClr val="000000"/>
                          </a:solidFill>
                          <a:latin typeface="Times New Roman"/>
                        </a:rPr>
                        <a:t>2024-2025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r>
              <a:tr h="257175">
                <a:tc>
                  <a:txBody>
                    <a:bodyPr/>
                    <a:lstStyle/>
                    <a:p>
                      <a:pPr algn="r" rtl="0" fontAlgn="ctr"/>
                      <a:r>
                        <a:rPr lang="en-US" sz="1600" b="1" i="0" u="none" strike="noStrike">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rtl="0" fontAlgn="ctr"/>
                      <a:r>
                        <a:rPr lang="en-US" sz="1600" b="1" i="0" u="none" strike="noStrike">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r>
              <a:tr h="257175">
                <a:tc>
                  <a:txBody>
                    <a:bodyPr/>
                    <a:lstStyle/>
                    <a:p>
                      <a:pPr algn="r" rtl="0" fontAlgn="ctr"/>
                      <a:r>
                        <a:rPr lang="en-US" sz="1600" b="1" i="0" u="none" strike="noStrike">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rtl="0" fontAlgn="ctr"/>
                      <a:r>
                        <a:rPr lang="en-US" sz="1600" b="1" i="0" u="none" strike="noStrike">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r>
              <a:tr h="257175">
                <a:tc>
                  <a:txBody>
                    <a:bodyPr/>
                    <a:lstStyle/>
                    <a:p>
                      <a:pPr algn="r" rtl="0" fontAlgn="ctr"/>
                      <a:r>
                        <a:rPr lang="en-US" sz="1600" b="1" i="0" u="none" strike="noStrike">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rtl="0" fontAlgn="ctr"/>
                      <a:r>
                        <a:rPr lang="en-US" sz="1600" b="1" i="0" u="none" strike="noStrike">
                          <a:solidFill>
                            <a:srgbClr val="000000"/>
                          </a:solidFill>
                          <a:latin typeface="Times New Roman"/>
                        </a:rPr>
                        <a:t>133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r>
              <a:tr h="257175">
                <a:tc>
                  <a:txBody>
                    <a:bodyPr/>
                    <a:lstStyle/>
                    <a:p>
                      <a:pPr algn="r" rtl="0" fontAlgn="ctr"/>
                      <a:r>
                        <a:rPr lang="en-US" sz="1600" b="1" i="0" u="none" strike="noStrike">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rtl="0" fontAlgn="ctr"/>
                      <a:r>
                        <a:rPr lang="en-US" sz="1600" b="1" i="0" u="none" strike="noStrike">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r>
              <a:tr h="257175">
                <a:tc>
                  <a:txBody>
                    <a:bodyPr/>
                    <a:lstStyle/>
                    <a:p>
                      <a:pPr algn="r" rtl="0" fontAlgn="ctr"/>
                      <a:r>
                        <a:rPr lang="en-US" sz="1600" b="1" i="0" u="none" strike="noStrike">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rtl="0" fontAlgn="ctr"/>
                      <a:r>
                        <a:rPr lang="en-US" sz="1600" b="1" i="0" u="none" strike="noStrike">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r>
              <a:tr h="257175">
                <a:tc>
                  <a:txBody>
                    <a:bodyPr/>
                    <a:lstStyle/>
                    <a:p>
                      <a:pPr algn="r" rtl="0" fontAlgn="ctr"/>
                      <a:r>
                        <a:rPr lang="en-US" sz="1600" b="1" i="0" u="none" strike="noStrike">
                          <a:solidFill>
                            <a:srgbClr val="000000"/>
                          </a:solidFill>
                          <a:latin typeface="Times New Roman"/>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rtl="0" fontAlgn="ctr"/>
                      <a:r>
                        <a:rPr lang="en-US" sz="1600" b="1" i="0" u="none" strike="noStrike" smtClean="0">
                          <a:solidFill>
                            <a:srgbClr val="000000"/>
                          </a:solidFill>
                          <a:latin typeface="Times New Roman"/>
                        </a:rPr>
                        <a:t>16</a:t>
                      </a:r>
                      <a:r>
                        <a:rPr lang="en-US" sz="1600" b="1" i="0" u="none" strike="noStrike">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r>
              <a:tr h="514350">
                <a:tc>
                  <a:txBody>
                    <a:bodyPr/>
                    <a:lstStyle/>
                    <a:p>
                      <a:pPr algn="r" rtl="0" fontAlgn="ctr"/>
                      <a:r>
                        <a:rPr lang="en-US" sz="1600" b="1" i="0" u="none" strike="noStrike">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rtl="0" fontAlgn="ctr"/>
                      <a:r>
                        <a:rPr lang="en-US" sz="1600" b="1" i="0" u="none" strike="noStrike">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r>
              <a:tr h="514350">
                <a:tc>
                  <a:txBody>
                    <a:bodyPr/>
                    <a:lstStyle/>
                    <a:p>
                      <a:pPr algn="r" rtl="0" fontAlgn="ctr"/>
                      <a:r>
                        <a:rPr lang="en-US" sz="1600" b="1" i="0" u="none" strike="noStrike">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rtl="0" fontAlgn="ctr"/>
                      <a:r>
                        <a:rPr lang="en-US" sz="1600" b="1" i="0" u="none" strike="noStrike">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r>
              <a:tr h="514350">
                <a:tc>
                  <a:txBody>
                    <a:bodyPr/>
                    <a:lstStyle/>
                    <a:p>
                      <a:pPr algn="r" rtl="0" fontAlgn="ctr"/>
                      <a:r>
                        <a:rPr lang="en-US" sz="1600" b="1" i="0" u="none" strike="noStrike">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rtl="0" fontAlgn="ctr"/>
                      <a:r>
                        <a:rPr lang="en-US" sz="1600" b="1" i="0" u="none" strike="noStrike">
                          <a:solidFill>
                            <a:srgbClr val="000000"/>
                          </a:solidFill>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r>
            </a:tbl>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6" name="TextBox 5"/>
          <p:cNvSpPr txBox="1"/>
          <p:nvPr/>
        </p:nvSpPr>
        <p:spPr>
          <a:xfrm>
            <a:off x="-11544" y="4889585"/>
            <a:ext cx="9155544" cy="307777"/>
          </a:xfrm>
          <a:prstGeom prst="rect">
            <a:avLst/>
          </a:prstGeom>
          <a:noFill/>
        </p:spPr>
        <p:txBody>
          <a:bodyPr wrap="square" rtlCol="0">
            <a:spAutoFit/>
          </a:bodyPr>
          <a:lstStyle/>
          <a:p>
            <a:pPr algn="r"/>
            <a:r>
              <a:rPr lang="en-US" sz="1400" b="1" dirty="0" err="1" smtClean="0">
                <a:solidFill>
                  <a:schemeClr val="bg1"/>
                </a:solidFill>
                <a:latin typeface="Times New Roman" pitchFamily="18" charset="0"/>
                <a:cs typeface="Times New Roman" pitchFamily="18" charset="0"/>
              </a:rPr>
              <a:t>Hội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nghị</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Triển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khai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Chương</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trình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Giáo</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dục</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Phổ</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thông</a:t>
            </a:r>
            <a:r>
              <a:rPr lang="en-US" sz="1400" b="1" dirty="0" smtClean="0">
                <a:solidFill>
                  <a:schemeClr val="bg1"/>
                </a:solidFill>
                <a:latin typeface="Times New Roman" pitchFamily="18" charset="0"/>
                <a:cs typeface="Times New Roman" pitchFamily="18" charset="0"/>
              </a:rPr>
              <a:t> 2018</a:t>
            </a:r>
            <a:endParaRPr lang="en-US" sz="1400" b="1" dirty="0">
              <a:solidFill>
                <a:schemeClr val="bg1"/>
              </a:solidFill>
              <a:latin typeface="Times New Roman" pitchFamily="18" charset="0"/>
              <a:cs typeface="Times New Roman" pitchFamily="18" charset="0"/>
            </a:endParaRPr>
          </a:p>
        </p:txBody>
      </p:sp>
      <p:sp>
        <p:nvSpPr>
          <p:cNvPr id="8" name="Rectangle 7"/>
          <p:cNvSpPr/>
          <p:nvPr/>
        </p:nvSpPr>
        <p:spPr>
          <a:xfrm>
            <a:off x="838200" y="1885950"/>
            <a:ext cx="685800" cy="51435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14400" y="1943100"/>
            <a:ext cx="548640" cy="4000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1</a:t>
            </a:r>
            <a:endParaRPr lang="en-US" sz="2400" b="1" dirty="0"/>
          </a:p>
        </p:txBody>
      </p:sp>
      <p:sp>
        <p:nvSpPr>
          <p:cNvPr id="9" name="Rectangle 8"/>
          <p:cNvSpPr/>
          <p:nvPr/>
        </p:nvSpPr>
        <p:spPr>
          <a:xfrm>
            <a:off x="1524000" y="1885950"/>
            <a:ext cx="6705600" cy="514350"/>
          </a:xfrm>
          <a:prstGeom prst="rect">
            <a:avLst/>
          </a:prstGeom>
          <a:solidFill>
            <a:srgbClr val="FB9B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Times New Roman" pitchFamily="18" charset="0"/>
                <a:cs typeface="Times New Roman" pitchFamily="18" charset="0"/>
              </a:rPr>
              <a:t>CHƯƠNG TRÌNH </a:t>
            </a:r>
            <a:r>
              <a:rPr lang="en-US" sz="2400" dirty="0" smtClean="0">
                <a:latin typeface="Times New Roman" pitchFamily="18" charset="0"/>
                <a:cs typeface="Times New Roman" pitchFamily="18" charset="0"/>
              </a:rPr>
              <a:t>GIÁO DỤC PHỔ THÔNG  2018</a:t>
            </a:r>
            <a:endParaRPr lang="en-US" sz="2400" dirty="0">
              <a:solidFill>
                <a:schemeClr val="tx1"/>
              </a:solidFill>
              <a:latin typeface="Times New Roman" pitchFamily="18" charset="0"/>
              <a:cs typeface="Times New Roman" pitchFamily="18" charset="0"/>
            </a:endParaRPr>
          </a:p>
        </p:txBody>
      </p:sp>
      <p:sp>
        <p:nvSpPr>
          <p:cNvPr id="20" name="Rectangle 19"/>
          <p:cNvSpPr/>
          <p:nvPr/>
        </p:nvSpPr>
        <p:spPr>
          <a:xfrm>
            <a:off x="838200" y="2400300"/>
            <a:ext cx="685800" cy="5143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914400" y="2457450"/>
            <a:ext cx="548640" cy="4000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FF"/>
                </a:solidFill>
              </a:rPr>
              <a:t>2</a:t>
            </a:r>
          </a:p>
        </p:txBody>
      </p:sp>
      <p:sp>
        <p:nvSpPr>
          <p:cNvPr id="22" name="Rectangle 21"/>
          <p:cNvSpPr/>
          <p:nvPr/>
        </p:nvSpPr>
        <p:spPr>
          <a:xfrm>
            <a:off x="1524000" y="2400300"/>
            <a:ext cx="6705600" cy="5143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smtClean="0">
                <a:solidFill>
                  <a:schemeClr val="tx1"/>
                </a:solidFill>
                <a:latin typeface="Times New Roman" pitchFamily="18" charset="0"/>
                <a:cs typeface="Times New Roman" pitchFamily="18" charset="0"/>
              </a:rPr>
              <a:t>CÔNG TÁC CHUẨN BỊ</a:t>
            </a:r>
            <a:endParaRPr lang="en-US" sz="2000" dirty="0">
              <a:solidFill>
                <a:schemeClr val="tx1"/>
              </a:solidFill>
              <a:latin typeface="Times New Roman" pitchFamily="18" charset="0"/>
              <a:cs typeface="Times New Roman" pitchFamily="18" charset="0"/>
            </a:endParaRPr>
          </a:p>
        </p:txBody>
      </p:sp>
      <p:sp>
        <p:nvSpPr>
          <p:cNvPr id="23" name="Rectangle 22"/>
          <p:cNvSpPr/>
          <p:nvPr/>
        </p:nvSpPr>
        <p:spPr>
          <a:xfrm>
            <a:off x="838200" y="2925041"/>
            <a:ext cx="685800" cy="5143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914400" y="2982191"/>
            <a:ext cx="548640" cy="40005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3</a:t>
            </a:r>
            <a:endParaRPr lang="en-US" sz="2400" b="1" dirty="0">
              <a:solidFill>
                <a:schemeClr val="bg1"/>
              </a:solidFill>
            </a:endParaRPr>
          </a:p>
        </p:txBody>
      </p:sp>
      <p:sp>
        <p:nvSpPr>
          <p:cNvPr id="25" name="Rectangle 24"/>
          <p:cNvSpPr/>
          <p:nvPr/>
        </p:nvSpPr>
        <p:spPr>
          <a:xfrm>
            <a:off x="1524000" y="2925041"/>
            <a:ext cx="6705600" cy="514350"/>
          </a:xfrm>
          <a:prstGeom prst="rec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smtClean="0">
                <a:solidFill>
                  <a:schemeClr val="tx1"/>
                </a:solidFill>
                <a:latin typeface="Times New Roman" pitchFamily="18" charset="0"/>
                <a:cs typeface="Times New Roman" pitchFamily="18" charset="0"/>
              </a:rPr>
              <a:t>TỔ CHỨC THỰC HIỆN</a:t>
            </a:r>
            <a:endParaRPr lang="en-US" sz="2000" dirty="0">
              <a:solidFill>
                <a:schemeClr val="tx1"/>
              </a:solidFill>
              <a:latin typeface="Times New Roman" pitchFamily="18" charset="0"/>
              <a:cs typeface="Times New Roman" pitchFamily="18" charset="0"/>
            </a:endParaRPr>
          </a:p>
        </p:txBody>
      </p:sp>
      <p:sp>
        <p:nvSpPr>
          <p:cNvPr id="13" name="Rectangle 12"/>
          <p:cNvSpPr/>
          <p:nvPr/>
        </p:nvSpPr>
        <p:spPr>
          <a:xfrm>
            <a:off x="838200" y="3458441"/>
            <a:ext cx="685800" cy="514350"/>
          </a:xfrm>
          <a:prstGeom prst="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14400" y="3515591"/>
            <a:ext cx="548640" cy="400050"/>
          </a:xfrm>
          <a:prstGeom prst="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4</a:t>
            </a:r>
            <a:endParaRPr lang="en-US" sz="2400" b="1" dirty="0">
              <a:solidFill>
                <a:srgbClr val="FF0000"/>
              </a:solidFill>
            </a:endParaRPr>
          </a:p>
        </p:txBody>
      </p:sp>
      <p:sp>
        <p:nvSpPr>
          <p:cNvPr id="16" name="Rectangle 15"/>
          <p:cNvSpPr/>
          <p:nvPr/>
        </p:nvSpPr>
        <p:spPr>
          <a:xfrm>
            <a:off x="1524000" y="3458441"/>
            <a:ext cx="6705600" cy="514350"/>
          </a:xfrm>
          <a:prstGeom prst="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smtClean="0">
                <a:solidFill>
                  <a:schemeClr val="tx1"/>
                </a:solidFill>
                <a:latin typeface="Times New Roman" pitchFamily="18" charset="0"/>
                <a:cs typeface="Times New Roman" pitchFamily="18" charset="0"/>
              </a:rPr>
              <a:t>KIẾN NGHỊ - ĐỀ XUẤT</a:t>
            </a:r>
            <a:endParaRPr lang="en-US" sz="2000" dirty="0">
              <a:solidFill>
                <a:schemeClr val="tx1"/>
              </a:solidFill>
              <a:latin typeface="Times New Roman" pitchFamily="18" charset="0"/>
              <a:cs typeface="Times New Roman" pitchFamily="18" charset="0"/>
            </a:endParaRPr>
          </a:p>
        </p:txBody>
      </p:sp>
      <p:sp>
        <p:nvSpPr>
          <p:cNvPr id="18" name="TextBox 17"/>
          <p:cNvSpPr txBox="1"/>
          <p:nvPr/>
        </p:nvSpPr>
        <p:spPr>
          <a:xfrm>
            <a:off x="1295400" y="654976"/>
            <a:ext cx="6172200" cy="1154774"/>
          </a:xfrm>
          <a:prstGeom prst="rect">
            <a:avLst/>
          </a:prstGeom>
          <a:noFill/>
        </p:spPr>
        <p:txBody>
          <a:bodyPr wrap="square" lIns="107287" tIns="53643" rIns="107287" bIns="53643" rtlCol="0">
            <a:spAutoFit/>
          </a:bodyPr>
          <a:lstStyle/>
          <a:p>
            <a:pPr marL="342900" indent="-342900" algn="ctr" defTabSz="457200" eaLnBrk="1" hangingPunct="1"/>
            <a:r>
              <a:rPr lang="en-US" sz="2800" b="1" dirty="0" smtClean="0">
                <a:solidFill>
                  <a:srgbClr val="FF0000"/>
                </a:solidFill>
                <a:latin typeface="Times New Roman" pitchFamily="18" charset="0"/>
                <a:cs typeface="Times New Roman" pitchFamily="18" charset="0"/>
              </a:rPr>
              <a:t>NỘI DUNG</a:t>
            </a:r>
          </a:p>
          <a:p>
            <a:pPr marL="342900" indent="-342900" algn="ctr" defTabSz="457200" eaLnBrk="1" hangingPunct="1"/>
            <a:r>
              <a:rPr lang="en-US" altLang="en-US" sz="2000" b="1" dirty="0" smtClean="0">
                <a:solidFill>
                  <a:srgbClr val="2514FC"/>
                </a:solidFill>
                <a:latin typeface="Times New Roman" pitchFamily="18" charset="0"/>
                <a:cs typeface="Times New Roman" pitchFamily="18" charset="0"/>
              </a:rPr>
              <a:t>HỘI NGHỊ TRIỂN </a:t>
            </a:r>
            <a:r>
              <a:rPr lang="en-US" altLang="en-US" sz="2000" b="1" dirty="0">
                <a:solidFill>
                  <a:srgbClr val="2514FC"/>
                </a:solidFill>
                <a:latin typeface="Times New Roman" pitchFamily="18" charset="0"/>
                <a:cs typeface="Times New Roman" pitchFamily="18" charset="0"/>
              </a:rPr>
              <a:t>KHAI CH</a:t>
            </a:r>
            <a:r>
              <a:rPr lang="vi-VN" altLang="en-US" sz="2000" b="1" dirty="0">
                <a:solidFill>
                  <a:srgbClr val="2514FC"/>
                </a:solidFill>
                <a:latin typeface="Times New Roman" pitchFamily="18" charset="0"/>
                <a:cs typeface="Times New Roman" pitchFamily="18" charset="0"/>
              </a:rPr>
              <a:t>Ư</a:t>
            </a:r>
            <a:r>
              <a:rPr lang="en-US" altLang="en-US" sz="2000" b="1" dirty="0">
                <a:solidFill>
                  <a:srgbClr val="2514FC"/>
                </a:solidFill>
                <a:latin typeface="Times New Roman" pitchFamily="18" charset="0"/>
                <a:cs typeface="Times New Roman" pitchFamily="18" charset="0"/>
              </a:rPr>
              <a:t>ƠNG </a:t>
            </a:r>
            <a:r>
              <a:rPr lang="en-US" altLang="en-US" sz="2000" b="1" dirty="0" smtClean="0">
                <a:solidFill>
                  <a:srgbClr val="2514FC"/>
                </a:solidFill>
                <a:latin typeface="Times New Roman" pitchFamily="18" charset="0"/>
                <a:cs typeface="Times New Roman" pitchFamily="18" charset="0"/>
              </a:rPr>
              <a:t>TRÌNH</a:t>
            </a:r>
          </a:p>
          <a:p>
            <a:pPr marL="342900" indent="-342900" algn="ctr" defTabSz="457200" eaLnBrk="1" hangingPunct="1"/>
            <a:r>
              <a:rPr lang="en-US" altLang="en-US" sz="2000" b="1" dirty="0" smtClean="0">
                <a:solidFill>
                  <a:srgbClr val="2514FC"/>
                </a:solidFill>
                <a:latin typeface="Times New Roman" pitchFamily="18" charset="0"/>
                <a:cs typeface="Times New Roman" pitchFamily="18" charset="0"/>
              </a:rPr>
              <a:t>GIÁO </a:t>
            </a:r>
            <a:r>
              <a:rPr lang="en-US" altLang="en-US" sz="2000" b="1" dirty="0">
                <a:solidFill>
                  <a:srgbClr val="2514FC"/>
                </a:solidFill>
                <a:latin typeface="Times New Roman" pitchFamily="18" charset="0"/>
                <a:cs typeface="Times New Roman" pitchFamily="18" charset="0"/>
              </a:rPr>
              <a:t>DỤC PHỔ THÔNG </a:t>
            </a:r>
            <a:r>
              <a:rPr lang="en-US" altLang="en-US" sz="2000" b="1" dirty="0" smtClean="0">
                <a:solidFill>
                  <a:srgbClr val="2514FC"/>
                </a:solidFill>
                <a:latin typeface="Times New Roman" pitchFamily="18" charset="0"/>
                <a:cs typeface="Times New Roman" pitchFamily="18" charset="0"/>
              </a:rPr>
              <a:t>CẤP </a:t>
            </a:r>
            <a:r>
              <a:rPr lang="en-US" altLang="en-US" sz="2000" b="1" dirty="0">
                <a:solidFill>
                  <a:srgbClr val="2514FC"/>
                </a:solidFill>
                <a:latin typeface="Times New Roman" pitchFamily="18" charset="0"/>
                <a:cs typeface="Times New Roman" pitchFamily="18" charset="0"/>
              </a:rPr>
              <a:t>TIỂU </a:t>
            </a:r>
            <a:r>
              <a:rPr lang="en-US" altLang="en-US" sz="2000" b="1" dirty="0" smtClean="0">
                <a:solidFill>
                  <a:srgbClr val="2514FC"/>
                </a:solidFill>
                <a:latin typeface="Times New Roman" pitchFamily="18" charset="0"/>
                <a:cs typeface="Times New Roman" pitchFamily="18" charset="0"/>
              </a:rPr>
              <a:t>HỌC</a:t>
            </a:r>
            <a:endParaRPr lang="en-US" sz="2400" b="1"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in)">
                                      <p:cBhvr>
                                        <p:cTn id="10" dur="2000"/>
                                        <p:tgtEl>
                                          <p:spTgt spid="1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circle(in)">
                                      <p:cBhvr>
                                        <p:cTn id="18" dur="2000"/>
                                        <p:tgtEl>
                                          <p:spTgt spid="20"/>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circle(in)">
                                      <p:cBhvr>
                                        <p:cTn id="21" dur="2000"/>
                                        <p:tgtEl>
                                          <p:spTgt spid="21"/>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circle(in)">
                                      <p:cBhvr>
                                        <p:cTn id="24" dur="20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circle(in)">
                                      <p:cBhvr>
                                        <p:cTn id="29" dur="2000"/>
                                        <p:tgtEl>
                                          <p:spTgt spid="23"/>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circle(in)">
                                      <p:cBhvr>
                                        <p:cTn id="32" dur="2000"/>
                                        <p:tgtEl>
                                          <p:spTgt spid="24"/>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circle(in)">
                                      <p:cBhvr>
                                        <p:cTn id="35" dur="20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circle(in)">
                                      <p:cBhvr>
                                        <p:cTn id="40" dur="2000"/>
                                        <p:tgtEl>
                                          <p:spTgt spid="13"/>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circle(in)">
                                      <p:cBhvr>
                                        <p:cTn id="43" dur="2000"/>
                                        <p:tgtEl>
                                          <p:spTgt spid="15"/>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circle(in)">
                                      <p:cBhvr>
                                        <p:cTn id="4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9" grpId="0" animBg="1"/>
      <p:bldP spid="20" grpId="0" animBg="1"/>
      <p:bldP spid="21" grpId="0" animBg="1"/>
      <p:bldP spid="22" grpId="0" animBg="1"/>
      <p:bldP spid="23" grpId="0" animBg="1"/>
      <p:bldP spid="24" grpId="0" animBg="1"/>
      <p:bldP spid="25" grpId="0" animBg="1"/>
      <p:bldP spid="13" grpId="0" animBg="1"/>
      <p:bldP spid="15"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1544" y="4889585"/>
            <a:ext cx="9155544" cy="307777"/>
          </a:xfrm>
          <a:prstGeom prst="rect">
            <a:avLst/>
          </a:prstGeom>
          <a:noFill/>
        </p:spPr>
        <p:txBody>
          <a:bodyPr wrap="square" rtlCol="0">
            <a:spAutoFit/>
          </a:bodyPr>
          <a:lstStyle/>
          <a:p>
            <a:pPr algn="r"/>
            <a:r>
              <a:rPr lang="en-US" sz="1400" b="1" dirty="0" err="1" smtClean="0">
                <a:solidFill>
                  <a:schemeClr val="bg1"/>
                </a:solidFill>
                <a:latin typeface="Times New Roman" pitchFamily="18" charset="0"/>
                <a:cs typeface="Times New Roman" pitchFamily="18" charset="0"/>
              </a:rPr>
              <a:t>Hội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nghị</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Triển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khai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Chương</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trình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Giáo</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dục</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Phổ</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thông</a:t>
            </a:r>
            <a:r>
              <a:rPr lang="en-US" sz="1400" b="1" dirty="0" smtClean="0">
                <a:solidFill>
                  <a:schemeClr val="bg1"/>
                </a:solidFill>
                <a:latin typeface="Times New Roman" pitchFamily="18" charset="0"/>
                <a:cs typeface="Times New Roman" pitchFamily="18" charset="0"/>
              </a:rPr>
              <a:t> 2018</a:t>
            </a:r>
            <a:endParaRPr lang="en-US" sz="1400" b="1" dirty="0">
              <a:solidFill>
                <a:schemeClr val="bg1"/>
              </a:solidFill>
              <a:latin typeface="Times New Roman" pitchFamily="18" charset="0"/>
              <a:cs typeface="Times New Roman" pitchFamily="18" charset="0"/>
            </a:endParaRPr>
          </a:p>
        </p:txBody>
      </p:sp>
      <p:sp>
        <p:nvSpPr>
          <p:cNvPr id="311" name="Pentagon 310"/>
          <p:cNvSpPr/>
          <p:nvPr/>
        </p:nvSpPr>
        <p:spPr>
          <a:xfrm>
            <a:off x="609600" y="448541"/>
            <a:ext cx="3505200" cy="571500"/>
          </a:xfrm>
          <a:prstGeom prst="homePlate">
            <a:avLst/>
          </a:prstGeom>
          <a:solidFill>
            <a:srgbClr val="0000FF"/>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latin typeface="Times New Roman" pitchFamily="18" charset="0"/>
                <a:cs typeface="Times New Roman" pitchFamily="18" charset="0"/>
              </a:rPr>
              <a:t>THỰC HIỆN</a:t>
            </a:r>
            <a:endParaRPr lang="en-US" sz="2800" b="1" dirty="0">
              <a:latin typeface="Times New Roman" pitchFamily="18" charset="0"/>
              <a:cs typeface="Times New Roman" pitchFamily="18" charset="0"/>
            </a:endParaRPr>
          </a:p>
        </p:txBody>
      </p:sp>
      <p:sp>
        <p:nvSpPr>
          <p:cNvPr id="5" name="TextBox 4"/>
          <p:cNvSpPr txBox="1"/>
          <p:nvPr/>
        </p:nvSpPr>
        <p:spPr>
          <a:xfrm>
            <a:off x="2286000" y="7937"/>
            <a:ext cx="6248400" cy="461665"/>
          </a:xfrm>
          <a:prstGeom prst="rect">
            <a:avLst/>
          </a:prstGeom>
          <a:noFill/>
        </p:spPr>
        <p:txBody>
          <a:bodyPr wrap="square" rtlCol="0">
            <a:spAutoFit/>
          </a:bodyPr>
          <a:lstStyle/>
          <a:p>
            <a:pPr algn="r"/>
            <a:r>
              <a:rPr lang="en-US" sz="2400" b="1" smtClean="0">
                <a:solidFill>
                  <a:srgbClr val="FF0000"/>
                </a:solidFill>
                <a:latin typeface="Times New Roman" pitchFamily="18" charset="0"/>
                <a:cs typeface="Times New Roman" pitchFamily="18" charset="0"/>
              </a:rPr>
              <a:t>PHÒNG GIÁO DỤC VÀ ĐÀO TẠO QUẬN 3</a:t>
            </a:r>
            <a:endParaRPr lang="en-US" sz="2400" b="1" dirty="0">
              <a:solidFill>
                <a:srgbClr val="FF0000"/>
              </a:solidFill>
              <a:latin typeface="Times New Roman" pitchFamily="18" charset="0"/>
              <a:cs typeface="Times New Roman" pitchFamily="18" charset="0"/>
            </a:endParaRPr>
          </a:p>
        </p:txBody>
      </p:sp>
      <p:grpSp>
        <p:nvGrpSpPr>
          <p:cNvPr id="2" name="Group 7"/>
          <p:cNvGrpSpPr>
            <a:grpSpLocks/>
          </p:cNvGrpSpPr>
          <p:nvPr/>
        </p:nvGrpSpPr>
        <p:grpSpPr bwMode="auto">
          <a:xfrm>
            <a:off x="1237327" y="1243641"/>
            <a:ext cx="4714240" cy="917639"/>
            <a:chOff x="624" y="1152"/>
            <a:chExt cx="4080" cy="720"/>
          </a:xfrm>
        </p:grpSpPr>
        <p:sp>
          <p:nvSpPr>
            <p:cNvPr id="60" name="Rectangle 8"/>
            <p:cNvSpPr>
              <a:spLocks noChangeArrowheads="1"/>
            </p:cNvSpPr>
            <p:nvPr/>
          </p:nvSpPr>
          <p:spPr bwMode="gray">
            <a:xfrm rot="3419336">
              <a:off x="624" y="1200"/>
              <a:ext cx="672" cy="672"/>
            </a:xfrm>
            <a:prstGeom prst="rect">
              <a:avLst/>
            </a:prstGeom>
            <a:solidFill>
              <a:srgbClr val="FF0000"/>
            </a:soli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a:defRPr/>
              </a:pPr>
              <a:endParaRPr lang="en-US" sz="2000">
                <a:latin typeface="Times New Roman" pitchFamily="18" charset="0"/>
                <a:cs typeface="Times New Roman" pitchFamily="18" charset="0"/>
              </a:endParaRPr>
            </a:p>
          </p:txBody>
        </p:sp>
        <p:grpSp>
          <p:nvGrpSpPr>
            <p:cNvPr id="3" name="Group 9"/>
            <p:cNvGrpSpPr>
              <a:grpSpLocks/>
            </p:cNvGrpSpPr>
            <p:nvPr/>
          </p:nvGrpSpPr>
          <p:grpSpPr bwMode="auto">
            <a:xfrm>
              <a:off x="1292" y="1296"/>
              <a:ext cx="623" cy="96"/>
              <a:chOff x="2003" y="3439"/>
              <a:chExt cx="468" cy="244"/>
            </a:xfrm>
          </p:grpSpPr>
          <p:sp>
            <p:nvSpPr>
              <p:cNvPr id="75" name="Oval 10"/>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w="9525">
                <a:noFill/>
                <a:round/>
                <a:headEnd/>
                <a:tailEnd/>
              </a:ln>
            </p:spPr>
            <p:txBody>
              <a:bodyPr wrap="none" anchor="ctr"/>
              <a:lstStyle/>
              <a:p>
                <a:endParaRPr lang="en-US" sz="2000">
                  <a:latin typeface="Times New Roman" pitchFamily="18" charset="0"/>
                  <a:cs typeface="Times New Roman" pitchFamily="18" charset="0"/>
                </a:endParaRPr>
              </a:p>
            </p:txBody>
          </p:sp>
          <p:sp>
            <p:nvSpPr>
              <p:cNvPr id="76" name="Rectangle 11"/>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w="9525">
                <a:noFill/>
                <a:miter lim="800000"/>
                <a:headEnd/>
                <a:tailEnd/>
              </a:ln>
            </p:spPr>
            <p:txBody>
              <a:bodyPr wrap="none" anchor="ctr"/>
              <a:lstStyle/>
              <a:p>
                <a:endParaRPr lang="en-US" sz="2000">
                  <a:latin typeface="Times New Roman" pitchFamily="18" charset="0"/>
                  <a:cs typeface="Times New Roman" pitchFamily="18" charset="0"/>
                </a:endParaRPr>
              </a:p>
            </p:txBody>
          </p:sp>
          <p:sp>
            <p:nvSpPr>
              <p:cNvPr id="77" name="Oval 12"/>
              <p:cNvSpPr>
                <a:spLocks noChangeArrowheads="1"/>
              </p:cNvSpPr>
              <p:nvPr/>
            </p:nvSpPr>
            <p:spPr bwMode="gray">
              <a:xfrm>
                <a:off x="2400" y="3442"/>
                <a:ext cx="71" cy="236"/>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en-US" sz="2000">
                  <a:latin typeface="Times New Roman" pitchFamily="18" charset="0"/>
                  <a:cs typeface="Times New Roman" pitchFamily="18" charset="0"/>
                </a:endParaRPr>
              </a:p>
            </p:txBody>
          </p:sp>
          <p:sp>
            <p:nvSpPr>
              <p:cNvPr id="78" name="Oval 13"/>
              <p:cNvSpPr>
                <a:spLocks noChangeArrowheads="1"/>
              </p:cNvSpPr>
              <p:nvPr/>
            </p:nvSpPr>
            <p:spPr bwMode="gray">
              <a:xfrm>
                <a:off x="2438" y="3520"/>
                <a:ext cx="20" cy="68"/>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en-US" sz="2000">
                  <a:latin typeface="Times New Roman" pitchFamily="18" charset="0"/>
                  <a:cs typeface="Times New Roman" pitchFamily="18" charset="0"/>
                </a:endParaRPr>
              </a:p>
            </p:txBody>
          </p:sp>
        </p:grpSp>
        <p:sp>
          <p:nvSpPr>
            <p:cNvPr id="62" name="Rectangle 14"/>
            <p:cNvSpPr>
              <a:spLocks noChangeArrowheads="1"/>
            </p:cNvSpPr>
            <p:nvPr/>
          </p:nvSpPr>
          <p:spPr bwMode="gray">
            <a:xfrm rot="3419336">
              <a:off x="1776" y="1152"/>
              <a:ext cx="672" cy="672"/>
            </a:xfrm>
            <a:prstGeom prst="rect">
              <a:avLst/>
            </a:prstGeom>
            <a:solidFill>
              <a:schemeClr val="accent1"/>
            </a:soli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sp3d>
          </p:spPr>
          <p:txBody>
            <a:bodyPr wrap="none" anchor="ctr">
              <a:flatTx/>
            </a:bodyPr>
            <a:lstStyle/>
            <a:p>
              <a:endParaRPr lang="en-US" sz="2000">
                <a:latin typeface="Times New Roman" pitchFamily="18" charset="0"/>
                <a:cs typeface="Times New Roman" pitchFamily="18" charset="0"/>
              </a:endParaRPr>
            </a:p>
          </p:txBody>
        </p:sp>
        <p:grpSp>
          <p:nvGrpSpPr>
            <p:cNvPr id="4" name="Group 15"/>
            <p:cNvGrpSpPr>
              <a:grpSpLocks/>
            </p:cNvGrpSpPr>
            <p:nvPr/>
          </p:nvGrpSpPr>
          <p:grpSpPr bwMode="auto">
            <a:xfrm>
              <a:off x="2444" y="1296"/>
              <a:ext cx="623" cy="96"/>
              <a:chOff x="2003" y="3439"/>
              <a:chExt cx="468" cy="244"/>
            </a:xfrm>
          </p:grpSpPr>
          <p:sp>
            <p:nvSpPr>
              <p:cNvPr id="71" name="Oval 16"/>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w="9525">
                <a:noFill/>
                <a:round/>
                <a:headEnd/>
                <a:tailEnd/>
              </a:ln>
            </p:spPr>
            <p:txBody>
              <a:bodyPr wrap="none" anchor="ctr"/>
              <a:lstStyle/>
              <a:p>
                <a:endParaRPr lang="en-US" sz="2000">
                  <a:latin typeface="Times New Roman" pitchFamily="18" charset="0"/>
                  <a:cs typeface="Times New Roman" pitchFamily="18" charset="0"/>
                </a:endParaRPr>
              </a:p>
            </p:txBody>
          </p:sp>
          <p:sp>
            <p:nvSpPr>
              <p:cNvPr id="72" name="Rectangle 17"/>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w="9525">
                <a:noFill/>
                <a:miter lim="800000"/>
                <a:headEnd/>
                <a:tailEnd/>
              </a:ln>
            </p:spPr>
            <p:txBody>
              <a:bodyPr wrap="none" anchor="ctr"/>
              <a:lstStyle/>
              <a:p>
                <a:endParaRPr lang="en-US" sz="2000">
                  <a:latin typeface="Times New Roman" pitchFamily="18" charset="0"/>
                  <a:cs typeface="Times New Roman" pitchFamily="18" charset="0"/>
                </a:endParaRPr>
              </a:p>
            </p:txBody>
          </p:sp>
          <p:sp>
            <p:nvSpPr>
              <p:cNvPr id="73" name="Oval 18"/>
              <p:cNvSpPr>
                <a:spLocks noChangeArrowheads="1"/>
              </p:cNvSpPr>
              <p:nvPr/>
            </p:nvSpPr>
            <p:spPr bwMode="gray">
              <a:xfrm>
                <a:off x="2400" y="3442"/>
                <a:ext cx="71" cy="236"/>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en-US" sz="2000">
                  <a:latin typeface="Times New Roman" pitchFamily="18" charset="0"/>
                  <a:cs typeface="Times New Roman" pitchFamily="18" charset="0"/>
                </a:endParaRPr>
              </a:p>
            </p:txBody>
          </p:sp>
          <p:sp>
            <p:nvSpPr>
              <p:cNvPr id="74" name="Oval 19"/>
              <p:cNvSpPr>
                <a:spLocks noChangeArrowheads="1"/>
              </p:cNvSpPr>
              <p:nvPr/>
            </p:nvSpPr>
            <p:spPr bwMode="gray">
              <a:xfrm>
                <a:off x="2438" y="3520"/>
                <a:ext cx="20" cy="68"/>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en-US" sz="2000">
                  <a:latin typeface="Times New Roman" pitchFamily="18" charset="0"/>
                  <a:cs typeface="Times New Roman" pitchFamily="18" charset="0"/>
                </a:endParaRPr>
              </a:p>
            </p:txBody>
          </p:sp>
        </p:grpSp>
        <p:sp>
          <p:nvSpPr>
            <p:cNvPr id="64" name="Rectangle 20"/>
            <p:cNvSpPr>
              <a:spLocks noChangeArrowheads="1"/>
            </p:cNvSpPr>
            <p:nvPr/>
          </p:nvSpPr>
          <p:spPr bwMode="gray">
            <a:xfrm rot="3419336">
              <a:off x="2880" y="1153"/>
              <a:ext cx="671" cy="671"/>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a:defRPr/>
              </a:pPr>
              <a:endParaRPr lang="en-US" sz="2000">
                <a:latin typeface="Times New Roman" pitchFamily="18" charset="0"/>
                <a:cs typeface="Times New Roman" pitchFamily="18" charset="0"/>
              </a:endParaRPr>
            </a:p>
          </p:txBody>
        </p:sp>
        <p:grpSp>
          <p:nvGrpSpPr>
            <p:cNvPr id="6" name="Group 21"/>
            <p:cNvGrpSpPr>
              <a:grpSpLocks/>
            </p:cNvGrpSpPr>
            <p:nvPr/>
          </p:nvGrpSpPr>
          <p:grpSpPr bwMode="auto">
            <a:xfrm>
              <a:off x="3605" y="1296"/>
              <a:ext cx="817" cy="96"/>
              <a:chOff x="2003" y="3439"/>
              <a:chExt cx="468" cy="244"/>
            </a:xfrm>
          </p:grpSpPr>
          <p:sp>
            <p:nvSpPr>
              <p:cNvPr id="67" name="Oval 22"/>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w="9525">
                <a:noFill/>
                <a:round/>
                <a:headEnd/>
                <a:tailEnd/>
              </a:ln>
            </p:spPr>
            <p:txBody>
              <a:bodyPr wrap="none" anchor="ctr"/>
              <a:lstStyle/>
              <a:p>
                <a:endParaRPr lang="en-US" sz="2000">
                  <a:latin typeface="Times New Roman" pitchFamily="18" charset="0"/>
                  <a:cs typeface="Times New Roman" pitchFamily="18" charset="0"/>
                </a:endParaRPr>
              </a:p>
            </p:txBody>
          </p:sp>
          <p:sp>
            <p:nvSpPr>
              <p:cNvPr id="68" name="Rectangle 23"/>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w="9525">
                <a:noFill/>
                <a:miter lim="800000"/>
                <a:headEnd/>
                <a:tailEnd/>
              </a:ln>
            </p:spPr>
            <p:txBody>
              <a:bodyPr wrap="none" anchor="ctr"/>
              <a:lstStyle/>
              <a:p>
                <a:endParaRPr lang="en-US" sz="2000">
                  <a:latin typeface="Times New Roman" pitchFamily="18" charset="0"/>
                  <a:cs typeface="Times New Roman" pitchFamily="18" charset="0"/>
                </a:endParaRPr>
              </a:p>
            </p:txBody>
          </p:sp>
          <p:sp>
            <p:nvSpPr>
              <p:cNvPr id="69" name="Oval 24"/>
              <p:cNvSpPr>
                <a:spLocks noChangeArrowheads="1"/>
              </p:cNvSpPr>
              <p:nvPr/>
            </p:nvSpPr>
            <p:spPr bwMode="gray">
              <a:xfrm>
                <a:off x="2400" y="3442"/>
                <a:ext cx="71" cy="236"/>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en-US" sz="2000">
                  <a:latin typeface="Times New Roman" pitchFamily="18" charset="0"/>
                  <a:cs typeface="Times New Roman" pitchFamily="18" charset="0"/>
                </a:endParaRPr>
              </a:p>
            </p:txBody>
          </p:sp>
          <p:sp>
            <p:nvSpPr>
              <p:cNvPr id="70" name="Oval 25"/>
              <p:cNvSpPr>
                <a:spLocks noChangeArrowheads="1"/>
              </p:cNvSpPr>
              <p:nvPr/>
            </p:nvSpPr>
            <p:spPr bwMode="gray">
              <a:xfrm>
                <a:off x="2439" y="3520"/>
                <a:ext cx="20" cy="68"/>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en-US" sz="2000">
                  <a:latin typeface="Times New Roman" pitchFamily="18" charset="0"/>
                  <a:cs typeface="Times New Roman" pitchFamily="18" charset="0"/>
                </a:endParaRPr>
              </a:p>
            </p:txBody>
          </p:sp>
        </p:grpSp>
        <p:sp>
          <p:nvSpPr>
            <p:cNvPr id="66" name="Rectangle 26"/>
            <p:cNvSpPr>
              <a:spLocks noChangeArrowheads="1"/>
            </p:cNvSpPr>
            <p:nvPr/>
          </p:nvSpPr>
          <p:spPr bwMode="gray">
            <a:xfrm rot="3419336">
              <a:off x="4032" y="1152"/>
              <a:ext cx="672" cy="672"/>
            </a:xfrm>
            <a:prstGeom prst="rect">
              <a:avLst/>
            </a:prstGeom>
            <a:solidFill>
              <a:schemeClr val="accent1"/>
            </a:soli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sp3d>
          </p:spPr>
          <p:txBody>
            <a:bodyPr wrap="none" anchor="ctr">
              <a:flatTx/>
            </a:bodyPr>
            <a:lstStyle/>
            <a:p>
              <a:endParaRPr lang="en-US" sz="2000">
                <a:latin typeface="Times New Roman" pitchFamily="18" charset="0"/>
                <a:cs typeface="Times New Roman" pitchFamily="18" charset="0"/>
              </a:endParaRPr>
            </a:p>
          </p:txBody>
        </p:sp>
      </p:grpSp>
      <p:grpSp>
        <p:nvGrpSpPr>
          <p:cNvPr id="7" name="Group 7"/>
          <p:cNvGrpSpPr>
            <a:grpSpLocks/>
          </p:cNvGrpSpPr>
          <p:nvPr/>
        </p:nvGrpSpPr>
        <p:grpSpPr bwMode="auto">
          <a:xfrm>
            <a:off x="2576635" y="1221416"/>
            <a:ext cx="4814765" cy="917639"/>
            <a:chOff x="662" y="1152"/>
            <a:chExt cx="4167" cy="720"/>
          </a:xfrm>
        </p:grpSpPr>
        <p:sp>
          <p:nvSpPr>
            <p:cNvPr id="80" name="Rectangle 8"/>
            <p:cNvSpPr>
              <a:spLocks noChangeArrowheads="1"/>
            </p:cNvSpPr>
            <p:nvPr/>
          </p:nvSpPr>
          <p:spPr bwMode="gray">
            <a:xfrm rot="3419336">
              <a:off x="662" y="1200"/>
              <a:ext cx="672" cy="672"/>
            </a:xfrm>
            <a:prstGeom prst="rect">
              <a:avLst/>
            </a:prstGeom>
            <a:solidFill>
              <a:srgbClr val="00B050"/>
            </a:soli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a:defRPr/>
              </a:pPr>
              <a:endParaRPr lang="en-US" sz="2000">
                <a:latin typeface="Times New Roman" pitchFamily="18" charset="0"/>
                <a:cs typeface="Times New Roman" pitchFamily="18" charset="0"/>
              </a:endParaRPr>
            </a:p>
          </p:txBody>
        </p:sp>
        <p:grpSp>
          <p:nvGrpSpPr>
            <p:cNvPr id="8" name="Group 9"/>
            <p:cNvGrpSpPr>
              <a:grpSpLocks/>
            </p:cNvGrpSpPr>
            <p:nvPr/>
          </p:nvGrpSpPr>
          <p:grpSpPr bwMode="auto">
            <a:xfrm>
              <a:off x="1292" y="1296"/>
              <a:ext cx="623" cy="96"/>
              <a:chOff x="2003" y="3439"/>
              <a:chExt cx="468" cy="244"/>
            </a:xfrm>
          </p:grpSpPr>
          <p:sp>
            <p:nvSpPr>
              <p:cNvPr id="95" name="Oval 10"/>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w="9525">
                <a:noFill/>
                <a:round/>
                <a:headEnd/>
                <a:tailEnd/>
              </a:ln>
            </p:spPr>
            <p:txBody>
              <a:bodyPr wrap="none" anchor="ctr"/>
              <a:lstStyle/>
              <a:p>
                <a:endParaRPr lang="en-US" sz="2000">
                  <a:latin typeface="Times New Roman" pitchFamily="18" charset="0"/>
                  <a:cs typeface="Times New Roman" pitchFamily="18" charset="0"/>
                </a:endParaRPr>
              </a:p>
            </p:txBody>
          </p:sp>
          <p:sp>
            <p:nvSpPr>
              <p:cNvPr id="96" name="Rectangle 11"/>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w="9525">
                <a:noFill/>
                <a:miter lim="800000"/>
                <a:headEnd/>
                <a:tailEnd/>
              </a:ln>
            </p:spPr>
            <p:txBody>
              <a:bodyPr wrap="none" anchor="ctr"/>
              <a:lstStyle/>
              <a:p>
                <a:endParaRPr lang="en-US" sz="2000">
                  <a:latin typeface="Times New Roman" pitchFamily="18" charset="0"/>
                  <a:cs typeface="Times New Roman" pitchFamily="18" charset="0"/>
                </a:endParaRPr>
              </a:p>
            </p:txBody>
          </p:sp>
          <p:sp>
            <p:nvSpPr>
              <p:cNvPr id="97" name="Oval 12"/>
              <p:cNvSpPr>
                <a:spLocks noChangeArrowheads="1"/>
              </p:cNvSpPr>
              <p:nvPr/>
            </p:nvSpPr>
            <p:spPr bwMode="gray">
              <a:xfrm>
                <a:off x="2400" y="3442"/>
                <a:ext cx="71" cy="236"/>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en-US" sz="2000">
                  <a:latin typeface="Times New Roman" pitchFamily="18" charset="0"/>
                  <a:cs typeface="Times New Roman" pitchFamily="18" charset="0"/>
                </a:endParaRPr>
              </a:p>
            </p:txBody>
          </p:sp>
          <p:sp>
            <p:nvSpPr>
              <p:cNvPr id="98" name="Oval 13"/>
              <p:cNvSpPr>
                <a:spLocks noChangeArrowheads="1"/>
              </p:cNvSpPr>
              <p:nvPr/>
            </p:nvSpPr>
            <p:spPr bwMode="gray">
              <a:xfrm>
                <a:off x="2438" y="3520"/>
                <a:ext cx="20" cy="68"/>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en-US" sz="2000">
                  <a:latin typeface="Times New Roman" pitchFamily="18" charset="0"/>
                  <a:cs typeface="Times New Roman" pitchFamily="18" charset="0"/>
                </a:endParaRPr>
              </a:p>
            </p:txBody>
          </p:sp>
        </p:grpSp>
        <p:sp>
          <p:nvSpPr>
            <p:cNvPr id="82" name="Rectangle 14"/>
            <p:cNvSpPr>
              <a:spLocks noChangeArrowheads="1"/>
            </p:cNvSpPr>
            <p:nvPr/>
          </p:nvSpPr>
          <p:spPr bwMode="gray">
            <a:xfrm rot="3419336">
              <a:off x="1761" y="1152"/>
              <a:ext cx="672" cy="672"/>
            </a:xfrm>
            <a:prstGeom prst="rect">
              <a:avLst/>
            </a:prstGeom>
            <a:solidFill>
              <a:srgbClr val="FFC000"/>
            </a:soli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sp3d>
          </p:spPr>
          <p:txBody>
            <a:bodyPr wrap="none" anchor="ctr">
              <a:flatTx/>
            </a:bodyPr>
            <a:lstStyle/>
            <a:p>
              <a:endParaRPr lang="en-US" sz="2000">
                <a:latin typeface="Times New Roman" pitchFamily="18" charset="0"/>
                <a:cs typeface="Times New Roman" pitchFamily="18" charset="0"/>
              </a:endParaRPr>
            </a:p>
          </p:txBody>
        </p:sp>
        <p:grpSp>
          <p:nvGrpSpPr>
            <p:cNvPr id="9" name="Group 15"/>
            <p:cNvGrpSpPr>
              <a:grpSpLocks/>
            </p:cNvGrpSpPr>
            <p:nvPr/>
          </p:nvGrpSpPr>
          <p:grpSpPr bwMode="auto">
            <a:xfrm>
              <a:off x="2444" y="1296"/>
              <a:ext cx="623" cy="96"/>
              <a:chOff x="2003" y="3439"/>
              <a:chExt cx="468" cy="244"/>
            </a:xfrm>
          </p:grpSpPr>
          <p:sp>
            <p:nvSpPr>
              <p:cNvPr id="91" name="Oval 16"/>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w="9525">
                <a:noFill/>
                <a:round/>
                <a:headEnd/>
                <a:tailEnd/>
              </a:ln>
            </p:spPr>
            <p:txBody>
              <a:bodyPr wrap="none" anchor="ctr"/>
              <a:lstStyle/>
              <a:p>
                <a:endParaRPr lang="en-US" sz="2000">
                  <a:latin typeface="Times New Roman" pitchFamily="18" charset="0"/>
                  <a:cs typeface="Times New Roman" pitchFamily="18" charset="0"/>
                </a:endParaRPr>
              </a:p>
            </p:txBody>
          </p:sp>
          <p:sp>
            <p:nvSpPr>
              <p:cNvPr id="92" name="Rectangle 17"/>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w="9525">
                <a:noFill/>
                <a:miter lim="800000"/>
                <a:headEnd/>
                <a:tailEnd/>
              </a:ln>
            </p:spPr>
            <p:txBody>
              <a:bodyPr wrap="none" anchor="ctr"/>
              <a:lstStyle/>
              <a:p>
                <a:endParaRPr lang="en-US" sz="2000">
                  <a:latin typeface="Times New Roman" pitchFamily="18" charset="0"/>
                  <a:cs typeface="Times New Roman" pitchFamily="18" charset="0"/>
                </a:endParaRPr>
              </a:p>
            </p:txBody>
          </p:sp>
          <p:sp>
            <p:nvSpPr>
              <p:cNvPr id="93" name="Oval 18"/>
              <p:cNvSpPr>
                <a:spLocks noChangeArrowheads="1"/>
              </p:cNvSpPr>
              <p:nvPr/>
            </p:nvSpPr>
            <p:spPr bwMode="gray">
              <a:xfrm>
                <a:off x="2400" y="3442"/>
                <a:ext cx="71" cy="236"/>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en-US" sz="2000">
                  <a:latin typeface="Times New Roman" pitchFamily="18" charset="0"/>
                  <a:cs typeface="Times New Roman" pitchFamily="18" charset="0"/>
                </a:endParaRPr>
              </a:p>
            </p:txBody>
          </p:sp>
          <p:sp>
            <p:nvSpPr>
              <p:cNvPr id="94" name="Oval 19"/>
              <p:cNvSpPr>
                <a:spLocks noChangeArrowheads="1"/>
              </p:cNvSpPr>
              <p:nvPr/>
            </p:nvSpPr>
            <p:spPr bwMode="gray">
              <a:xfrm>
                <a:off x="2438" y="3520"/>
                <a:ext cx="20" cy="68"/>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en-US" sz="2000">
                  <a:latin typeface="Times New Roman" pitchFamily="18" charset="0"/>
                  <a:cs typeface="Times New Roman" pitchFamily="18" charset="0"/>
                </a:endParaRPr>
              </a:p>
            </p:txBody>
          </p:sp>
        </p:grpSp>
        <p:sp>
          <p:nvSpPr>
            <p:cNvPr id="84" name="Rectangle 20"/>
            <p:cNvSpPr>
              <a:spLocks noChangeArrowheads="1"/>
            </p:cNvSpPr>
            <p:nvPr/>
          </p:nvSpPr>
          <p:spPr bwMode="gray">
            <a:xfrm rot="3419336">
              <a:off x="2905" y="1153"/>
              <a:ext cx="671" cy="671"/>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a:defRPr/>
              </a:pPr>
              <a:endParaRPr lang="en-US" sz="2000">
                <a:latin typeface="Times New Roman" pitchFamily="18" charset="0"/>
                <a:cs typeface="Times New Roman" pitchFamily="18" charset="0"/>
              </a:endParaRPr>
            </a:p>
          </p:txBody>
        </p:sp>
        <p:grpSp>
          <p:nvGrpSpPr>
            <p:cNvPr id="10" name="Group 21"/>
            <p:cNvGrpSpPr>
              <a:grpSpLocks/>
            </p:cNvGrpSpPr>
            <p:nvPr/>
          </p:nvGrpSpPr>
          <p:grpSpPr bwMode="auto">
            <a:xfrm>
              <a:off x="3605" y="1296"/>
              <a:ext cx="817" cy="96"/>
              <a:chOff x="2003" y="3439"/>
              <a:chExt cx="468" cy="244"/>
            </a:xfrm>
          </p:grpSpPr>
          <p:sp>
            <p:nvSpPr>
              <p:cNvPr id="87" name="Oval 22"/>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w="9525">
                <a:noFill/>
                <a:round/>
                <a:headEnd/>
                <a:tailEnd/>
              </a:ln>
            </p:spPr>
            <p:txBody>
              <a:bodyPr wrap="none" anchor="ctr"/>
              <a:lstStyle/>
              <a:p>
                <a:endParaRPr lang="en-US" sz="2000">
                  <a:latin typeface="Times New Roman" pitchFamily="18" charset="0"/>
                  <a:cs typeface="Times New Roman" pitchFamily="18" charset="0"/>
                </a:endParaRPr>
              </a:p>
            </p:txBody>
          </p:sp>
          <p:sp>
            <p:nvSpPr>
              <p:cNvPr id="88" name="Rectangle 23"/>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w="9525">
                <a:noFill/>
                <a:miter lim="800000"/>
                <a:headEnd/>
                <a:tailEnd/>
              </a:ln>
            </p:spPr>
            <p:txBody>
              <a:bodyPr wrap="none" anchor="ctr"/>
              <a:lstStyle/>
              <a:p>
                <a:endParaRPr lang="en-US" sz="2000">
                  <a:latin typeface="Times New Roman" pitchFamily="18" charset="0"/>
                  <a:cs typeface="Times New Roman" pitchFamily="18" charset="0"/>
                </a:endParaRPr>
              </a:p>
            </p:txBody>
          </p:sp>
          <p:sp>
            <p:nvSpPr>
              <p:cNvPr id="89" name="Oval 24"/>
              <p:cNvSpPr>
                <a:spLocks noChangeArrowheads="1"/>
              </p:cNvSpPr>
              <p:nvPr/>
            </p:nvSpPr>
            <p:spPr bwMode="gray">
              <a:xfrm>
                <a:off x="2400" y="3442"/>
                <a:ext cx="71" cy="236"/>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en-US" sz="2000">
                  <a:latin typeface="Times New Roman" pitchFamily="18" charset="0"/>
                  <a:cs typeface="Times New Roman" pitchFamily="18" charset="0"/>
                </a:endParaRPr>
              </a:p>
            </p:txBody>
          </p:sp>
          <p:sp>
            <p:nvSpPr>
              <p:cNvPr id="90" name="Oval 25"/>
              <p:cNvSpPr>
                <a:spLocks noChangeArrowheads="1"/>
              </p:cNvSpPr>
              <p:nvPr/>
            </p:nvSpPr>
            <p:spPr bwMode="gray">
              <a:xfrm>
                <a:off x="2439" y="3520"/>
                <a:ext cx="20" cy="68"/>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en-US" sz="2000">
                  <a:latin typeface="Times New Roman" pitchFamily="18" charset="0"/>
                  <a:cs typeface="Times New Roman" pitchFamily="18" charset="0"/>
                </a:endParaRPr>
              </a:p>
            </p:txBody>
          </p:sp>
        </p:grpSp>
        <p:sp>
          <p:nvSpPr>
            <p:cNvPr id="86" name="Rectangle 26"/>
            <p:cNvSpPr>
              <a:spLocks noChangeArrowheads="1"/>
            </p:cNvSpPr>
            <p:nvPr/>
          </p:nvSpPr>
          <p:spPr bwMode="gray">
            <a:xfrm rot="3419336">
              <a:off x="4157" y="1152"/>
              <a:ext cx="672" cy="672"/>
            </a:xfrm>
            <a:prstGeom prst="rect">
              <a:avLst/>
            </a:prstGeom>
            <a:solidFill>
              <a:srgbClr val="C00000"/>
            </a:soli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sp3d>
          </p:spPr>
          <p:txBody>
            <a:bodyPr wrap="none" anchor="ctr">
              <a:flatTx/>
            </a:bodyPr>
            <a:lstStyle/>
            <a:p>
              <a:endParaRPr lang="en-US" sz="2000">
                <a:latin typeface="Times New Roman" pitchFamily="18" charset="0"/>
                <a:cs typeface="Times New Roman" pitchFamily="18" charset="0"/>
              </a:endParaRPr>
            </a:p>
          </p:txBody>
        </p:sp>
      </p:grpSp>
      <p:sp>
        <p:nvSpPr>
          <p:cNvPr id="99" name="Rectangle 31"/>
          <p:cNvSpPr>
            <a:spLocks noChangeArrowheads="1"/>
          </p:cNvSpPr>
          <p:nvPr/>
        </p:nvSpPr>
        <p:spPr bwMode="auto">
          <a:xfrm>
            <a:off x="1468251" y="1450016"/>
            <a:ext cx="302476" cy="400110"/>
          </a:xfrm>
          <a:prstGeom prst="rect">
            <a:avLst/>
          </a:prstGeom>
          <a:noFill/>
          <a:ln w="9525">
            <a:solidFill>
              <a:srgbClr val="FF0000"/>
            </a:solidFill>
            <a:miter lim="800000"/>
            <a:headEnd/>
            <a:tailEnd/>
          </a:ln>
        </p:spPr>
        <p:txBody>
          <a:bodyPr wrap="square">
            <a:spAutoFit/>
          </a:bodyPr>
          <a:lstStyle/>
          <a:p>
            <a:r>
              <a:rPr lang="en-US" sz="2000" b="1">
                <a:solidFill>
                  <a:schemeClr val="bg1"/>
                </a:solidFill>
                <a:latin typeface="Times New Roman" pitchFamily="18" charset="0"/>
                <a:cs typeface="Times New Roman" pitchFamily="18" charset="0"/>
              </a:rPr>
              <a:t>1</a:t>
            </a:r>
          </a:p>
        </p:txBody>
      </p:sp>
      <p:sp>
        <p:nvSpPr>
          <p:cNvPr id="100" name="Rectangle 31"/>
          <p:cNvSpPr>
            <a:spLocks noChangeArrowheads="1"/>
          </p:cNvSpPr>
          <p:nvPr/>
        </p:nvSpPr>
        <p:spPr bwMode="auto">
          <a:xfrm>
            <a:off x="2761327" y="1450016"/>
            <a:ext cx="302476" cy="400110"/>
          </a:xfrm>
          <a:prstGeom prst="rect">
            <a:avLst/>
          </a:prstGeom>
          <a:noFill/>
          <a:ln w="9525">
            <a:noFill/>
            <a:miter lim="800000"/>
            <a:headEnd/>
            <a:tailEnd/>
          </a:ln>
        </p:spPr>
        <p:txBody>
          <a:bodyPr wrap="square">
            <a:spAutoFit/>
          </a:bodyPr>
          <a:lstStyle/>
          <a:p>
            <a:r>
              <a:rPr lang="en-US" sz="2000" b="1">
                <a:solidFill>
                  <a:schemeClr val="bg1"/>
                </a:solidFill>
                <a:latin typeface="Times New Roman" pitchFamily="18" charset="0"/>
                <a:cs typeface="Times New Roman" pitchFamily="18" charset="0"/>
              </a:rPr>
              <a:t>2</a:t>
            </a:r>
          </a:p>
        </p:txBody>
      </p:sp>
      <p:sp>
        <p:nvSpPr>
          <p:cNvPr id="101" name="Rectangle 31"/>
          <p:cNvSpPr>
            <a:spLocks noChangeArrowheads="1"/>
          </p:cNvSpPr>
          <p:nvPr/>
        </p:nvSpPr>
        <p:spPr bwMode="auto">
          <a:xfrm>
            <a:off x="4132927" y="1450016"/>
            <a:ext cx="302476" cy="400110"/>
          </a:xfrm>
          <a:prstGeom prst="rect">
            <a:avLst/>
          </a:prstGeom>
          <a:noFill/>
          <a:ln w="9525">
            <a:noFill/>
            <a:miter lim="800000"/>
            <a:headEnd/>
            <a:tailEnd/>
          </a:ln>
        </p:spPr>
        <p:txBody>
          <a:bodyPr wrap="square">
            <a:spAutoFit/>
          </a:bodyPr>
          <a:lstStyle/>
          <a:p>
            <a:r>
              <a:rPr lang="en-US" sz="2000" b="1">
                <a:solidFill>
                  <a:schemeClr val="bg1"/>
                </a:solidFill>
                <a:latin typeface="Times New Roman" pitchFamily="18" charset="0"/>
                <a:cs typeface="Times New Roman" pitchFamily="18" charset="0"/>
              </a:rPr>
              <a:t>3</a:t>
            </a:r>
          </a:p>
        </p:txBody>
      </p:sp>
      <p:sp>
        <p:nvSpPr>
          <p:cNvPr id="102" name="Rectangle 31"/>
          <p:cNvSpPr>
            <a:spLocks noChangeArrowheads="1"/>
          </p:cNvSpPr>
          <p:nvPr/>
        </p:nvSpPr>
        <p:spPr bwMode="auto">
          <a:xfrm>
            <a:off x="5504527" y="1450016"/>
            <a:ext cx="302476" cy="400110"/>
          </a:xfrm>
          <a:prstGeom prst="rect">
            <a:avLst/>
          </a:prstGeom>
          <a:noFill/>
          <a:ln w="9525">
            <a:noFill/>
            <a:miter lim="800000"/>
            <a:headEnd/>
            <a:tailEnd/>
          </a:ln>
        </p:spPr>
        <p:txBody>
          <a:bodyPr wrap="square">
            <a:spAutoFit/>
          </a:bodyPr>
          <a:lstStyle/>
          <a:p>
            <a:r>
              <a:rPr lang="en-US" sz="2000" b="1">
                <a:solidFill>
                  <a:schemeClr val="bg1"/>
                </a:solidFill>
                <a:latin typeface="Times New Roman" pitchFamily="18" charset="0"/>
                <a:cs typeface="Times New Roman" pitchFamily="18" charset="0"/>
              </a:rPr>
              <a:t>4</a:t>
            </a:r>
          </a:p>
        </p:txBody>
      </p:sp>
      <p:sp>
        <p:nvSpPr>
          <p:cNvPr id="103" name="Rectangle 31"/>
          <p:cNvSpPr>
            <a:spLocks noChangeArrowheads="1"/>
          </p:cNvSpPr>
          <p:nvPr/>
        </p:nvSpPr>
        <p:spPr bwMode="auto">
          <a:xfrm>
            <a:off x="6876127" y="1430906"/>
            <a:ext cx="302476" cy="400110"/>
          </a:xfrm>
          <a:prstGeom prst="rect">
            <a:avLst/>
          </a:prstGeom>
          <a:noFill/>
          <a:ln w="9525">
            <a:noFill/>
            <a:miter lim="800000"/>
            <a:headEnd/>
            <a:tailEnd/>
          </a:ln>
        </p:spPr>
        <p:txBody>
          <a:bodyPr wrap="square">
            <a:spAutoFit/>
          </a:bodyPr>
          <a:lstStyle/>
          <a:p>
            <a:r>
              <a:rPr lang="en-US" sz="2000" b="1">
                <a:solidFill>
                  <a:schemeClr val="bg1"/>
                </a:solidFill>
                <a:latin typeface="Times New Roman" pitchFamily="18" charset="0"/>
                <a:cs typeface="Times New Roman" pitchFamily="18" charset="0"/>
              </a:rPr>
              <a:t>5</a:t>
            </a:r>
          </a:p>
        </p:txBody>
      </p:sp>
      <p:sp>
        <p:nvSpPr>
          <p:cNvPr id="104" name="Rectangle 31"/>
          <p:cNvSpPr>
            <a:spLocks noChangeArrowheads="1"/>
          </p:cNvSpPr>
          <p:nvPr/>
        </p:nvSpPr>
        <p:spPr bwMode="auto">
          <a:xfrm>
            <a:off x="609600" y="2877415"/>
            <a:ext cx="302476" cy="400110"/>
          </a:xfrm>
          <a:prstGeom prst="rect">
            <a:avLst/>
          </a:prstGeom>
          <a:noFill/>
          <a:ln w="9525">
            <a:noFill/>
            <a:miter lim="800000"/>
            <a:headEnd/>
            <a:tailEnd/>
          </a:ln>
        </p:spPr>
        <p:txBody>
          <a:bodyPr wrap="square">
            <a:spAutoFit/>
          </a:bodyPr>
          <a:lstStyle/>
          <a:p>
            <a:r>
              <a:rPr lang="en-US" sz="2000" b="1">
                <a:solidFill>
                  <a:schemeClr val="bg1"/>
                </a:solidFill>
                <a:latin typeface="Times New Roman" pitchFamily="18" charset="0"/>
                <a:cs typeface="Times New Roman" pitchFamily="18" charset="0"/>
              </a:rPr>
              <a:t>1</a:t>
            </a:r>
          </a:p>
        </p:txBody>
      </p:sp>
      <p:sp>
        <p:nvSpPr>
          <p:cNvPr id="105" name="Rounded Rectangle 104"/>
          <p:cNvSpPr/>
          <p:nvPr/>
        </p:nvSpPr>
        <p:spPr>
          <a:xfrm>
            <a:off x="990600" y="2343150"/>
            <a:ext cx="1272541" cy="2362200"/>
          </a:xfrm>
          <a:prstGeom prst="round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smtClean="0">
                <a:solidFill>
                  <a:srgbClr val="FF0000"/>
                </a:solidFill>
                <a:latin typeface="Times New Roman" pitchFamily="18" charset="0"/>
                <a:cs typeface="Times New Roman" pitchFamily="18" charset="0"/>
              </a:rPr>
              <a:t>Triển khai các văn bản Chương trình 2018</a:t>
            </a:r>
            <a:endParaRPr lang="en-US" sz="2000" b="1" dirty="0">
              <a:solidFill>
                <a:srgbClr val="FF0000"/>
              </a:solidFill>
              <a:latin typeface="Times New Roman" pitchFamily="18" charset="0"/>
              <a:cs typeface="Times New Roman" pitchFamily="18" charset="0"/>
            </a:endParaRPr>
          </a:p>
        </p:txBody>
      </p:sp>
      <p:sp>
        <p:nvSpPr>
          <p:cNvPr id="106" name="Rounded Rectangle 105"/>
          <p:cNvSpPr/>
          <p:nvPr/>
        </p:nvSpPr>
        <p:spPr>
          <a:xfrm>
            <a:off x="2362200" y="2343150"/>
            <a:ext cx="1272541" cy="2362200"/>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smtClean="0">
                <a:solidFill>
                  <a:srgbClr val="00B050"/>
                </a:solidFill>
                <a:latin typeface="Times New Roman" pitchFamily="18" charset="0"/>
                <a:cs typeface="Times New Roman" pitchFamily="18" charset="0"/>
              </a:rPr>
              <a:t>Tham mưu UBND Quận ban hành kế hoạch</a:t>
            </a:r>
            <a:endParaRPr lang="en-US" sz="2000" b="1" dirty="0">
              <a:solidFill>
                <a:srgbClr val="00B050"/>
              </a:solidFill>
              <a:latin typeface="Times New Roman" pitchFamily="18" charset="0"/>
              <a:cs typeface="Times New Roman" pitchFamily="18" charset="0"/>
            </a:endParaRPr>
          </a:p>
        </p:txBody>
      </p:sp>
      <p:sp>
        <p:nvSpPr>
          <p:cNvPr id="107" name="Rounded Rectangle 106"/>
          <p:cNvSpPr/>
          <p:nvPr/>
        </p:nvSpPr>
        <p:spPr>
          <a:xfrm>
            <a:off x="3733800" y="2343150"/>
            <a:ext cx="1272541" cy="2362200"/>
          </a:xfrm>
          <a:prstGeom prst="roundRect">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smtClean="0">
                <a:solidFill>
                  <a:schemeClr val="tx1"/>
                </a:solidFill>
                <a:latin typeface="Times New Roman" pitchFamily="18" charset="0"/>
                <a:cs typeface="Times New Roman" pitchFamily="18" charset="0"/>
              </a:rPr>
              <a:t>Cử lực lượng tham dự tập huấn, bồi dưỡng</a:t>
            </a:r>
            <a:endParaRPr lang="en-US" sz="2000" b="1" dirty="0">
              <a:solidFill>
                <a:schemeClr val="tx1"/>
              </a:solidFill>
              <a:latin typeface="Times New Roman" pitchFamily="18" charset="0"/>
              <a:cs typeface="Times New Roman" pitchFamily="18" charset="0"/>
            </a:endParaRPr>
          </a:p>
        </p:txBody>
      </p:sp>
      <p:sp>
        <p:nvSpPr>
          <p:cNvPr id="108" name="Rounded Rectangle 107"/>
          <p:cNvSpPr/>
          <p:nvPr/>
        </p:nvSpPr>
        <p:spPr>
          <a:xfrm>
            <a:off x="5105401" y="2343150"/>
            <a:ext cx="1371601" cy="2362200"/>
          </a:xfrm>
          <a:prstGeom prst="roundRect">
            <a:avLst/>
          </a:prstGeom>
          <a:solidFill>
            <a:schemeClr val="bg1"/>
          </a:solidFill>
          <a:ln w="571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smtClean="0">
                <a:solidFill>
                  <a:schemeClr val="tx1"/>
                </a:solidFill>
                <a:latin typeface="Times New Roman" pitchFamily="18" charset="0"/>
                <a:cs typeface="Times New Roman" pitchFamily="18" charset="0"/>
              </a:rPr>
              <a:t>Chỉ đạo, hướng dẫn đơn vị lập kế hoạch triển khai </a:t>
            </a:r>
            <a:endParaRPr lang="en-US" sz="2000" b="1" dirty="0">
              <a:solidFill>
                <a:schemeClr val="tx1"/>
              </a:solidFill>
              <a:latin typeface="Times New Roman" pitchFamily="18" charset="0"/>
              <a:cs typeface="Times New Roman" pitchFamily="18" charset="0"/>
            </a:endParaRPr>
          </a:p>
        </p:txBody>
      </p:sp>
      <p:sp>
        <p:nvSpPr>
          <p:cNvPr id="109" name="Rounded Rectangle 108"/>
          <p:cNvSpPr/>
          <p:nvPr/>
        </p:nvSpPr>
        <p:spPr>
          <a:xfrm>
            <a:off x="6563833" y="2343150"/>
            <a:ext cx="1360967" cy="2362200"/>
          </a:xfrm>
          <a:prstGeom prst="roundRect">
            <a:avLst/>
          </a:prstGeom>
          <a:solidFill>
            <a:schemeClr val="bg1"/>
          </a:solidFill>
          <a:ln w="57150">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smtClean="0">
                <a:solidFill>
                  <a:schemeClr val="tx1"/>
                </a:solidFill>
                <a:latin typeface="Times New Roman" pitchFamily="18" charset="0"/>
                <a:cs typeface="Times New Roman" pitchFamily="18" charset="0"/>
              </a:rPr>
              <a:t>Bồi dưỡng</a:t>
            </a:r>
          </a:p>
          <a:p>
            <a:pPr algn="ctr">
              <a:defRPr/>
            </a:pPr>
            <a:r>
              <a:rPr lang="en-US" sz="2000" b="1" smtClean="0">
                <a:solidFill>
                  <a:schemeClr val="tx1"/>
                </a:solidFill>
                <a:latin typeface="Times New Roman" pitchFamily="18" charset="0"/>
                <a:cs typeface="Times New Roman" pitchFamily="18" charset="0"/>
              </a:rPr>
              <a:t>đội ngũ</a:t>
            </a:r>
            <a:endParaRPr lang="en-US" sz="2000" b="1" dirty="0">
              <a:solidFill>
                <a:schemeClr val="tx1"/>
              </a:solidFill>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99"/>
                                        </p:tgtEl>
                                        <p:attrNameLst>
                                          <p:attrName>style.visibility</p:attrName>
                                        </p:attrNameLst>
                                      </p:cBhvr>
                                      <p:to>
                                        <p:strVal val="visible"/>
                                      </p:to>
                                    </p:set>
                                    <p:animEffect transition="in" filter="diamond(in)">
                                      <p:cBhvr>
                                        <p:cTn id="15" dur="2000"/>
                                        <p:tgtEl>
                                          <p:spTgt spid="99"/>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105"/>
                                        </p:tgtEl>
                                        <p:attrNameLst>
                                          <p:attrName>style.visibility</p:attrName>
                                        </p:attrNameLst>
                                      </p:cBhvr>
                                      <p:to>
                                        <p:strVal val="visible"/>
                                      </p:to>
                                    </p:set>
                                    <p:animEffect transition="in" filter="diamond(in)">
                                      <p:cBhvr>
                                        <p:cTn id="18" dur="2000"/>
                                        <p:tgtEl>
                                          <p:spTgt spid="105"/>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106"/>
                                        </p:tgtEl>
                                        <p:attrNameLst>
                                          <p:attrName>style.visibility</p:attrName>
                                        </p:attrNameLst>
                                      </p:cBhvr>
                                      <p:to>
                                        <p:strVal val="visible"/>
                                      </p:to>
                                    </p:set>
                                    <p:animEffect transition="in" filter="diamond(in)">
                                      <p:cBhvr>
                                        <p:cTn id="23" dur="2000"/>
                                        <p:tgtEl>
                                          <p:spTgt spid="106"/>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100"/>
                                        </p:tgtEl>
                                        <p:attrNameLst>
                                          <p:attrName>style.visibility</p:attrName>
                                        </p:attrNameLst>
                                      </p:cBhvr>
                                      <p:to>
                                        <p:strVal val="visible"/>
                                      </p:to>
                                    </p:set>
                                    <p:animEffect transition="in" filter="diamond(in)">
                                      <p:cBhvr>
                                        <p:cTn id="26" dur="2000"/>
                                        <p:tgtEl>
                                          <p:spTgt spid="100"/>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diamond(in)">
                                      <p:cBhvr>
                                        <p:cTn id="31" dur="2000"/>
                                        <p:tgtEl>
                                          <p:spTgt spid="107"/>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101"/>
                                        </p:tgtEl>
                                        <p:attrNameLst>
                                          <p:attrName>style.visibility</p:attrName>
                                        </p:attrNameLst>
                                      </p:cBhvr>
                                      <p:to>
                                        <p:strVal val="visible"/>
                                      </p:to>
                                    </p:set>
                                    <p:animEffect transition="in" filter="diamond(in)">
                                      <p:cBhvr>
                                        <p:cTn id="34" dur="2000"/>
                                        <p:tgtEl>
                                          <p:spTgt spid="101"/>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102"/>
                                        </p:tgtEl>
                                        <p:attrNameLst>
                                          <p:attrName>style.visibility</p:attrName>
                                        </p:attrNameLst>
                                      </p:cBhvr>
                                      <p:to>
                                        <p:strVal val="visible"/>
                                      </p:to>
                                    </p:set>
                                    <p:animEffect transition="in" filter="diamond(in)">
                                      <p:cBhvr>
                                        <p:cTn id="39" dur="2000"/>
                                        <p:tgtEl>
                                          <p:spTgt spid="102"/>
                                        </p:tgtEl>
                                      </p:cBhvr>
                                    </p:animEffect>
                                  </p:childTnLst>
                                </p:cTn>
                              </p:par>
                              <p:par>
                                <p:cTn id="40" presetID="8" presetClass="entr" presetSubtype="16" fill="hold" grpId="0" nodeType="withEffect">
                                  <p:stCondLst>
                                    <p:cond delay="0"/>
                                  </p:stCondLst>
                                  <p:childTnLst>
                                    <p:set>
                                      <p:cBhvr>
                                        <p:cTn id="41" dur="1" fill="hold">
                                          <p:stCondLst>
                                            <p:cond delay="0"/>
                                          </p:stCondLst>
                                        </p:cTn>
                                        <p:tgtEl>
                                          <p:spTgt spid="108"/>
                                        </p:tgtEl>
                                        <p:attrNameLst>
                                          <p:attrName>style.visibility</p:attrName>
                                        </p:attrNameLst>
                                      </p:cBhvr>
                                      <p:to>
                                        <p:strVal val="visible"/>
                                      </p:to>
                                    </p:set>
                                    <p:animEffect transition="in" filter="diamond(in)">
                                      <p:cBhvr>
                                        <p:cTn id="42" dur="2000"/>
                                        <p:tgtEl>
                                          <p:spTgt spid="108"/>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03"/>
                                        </p:tgtEl>
                                        <p:attrNameLst>
                                          <p:attrName>style.visibility</p:attrName>
                                        </p:attrNameLst>
                                      </p:cBhvr>
                                      <p:to>
                                        <p:strVal val="visible"/>
                                      </p:to>
                                    </p:set>
                                    <p:animEffect transition="in" filter="diamond(in)">
                                      <p:cBhvr>
                                        <p:cTn id="47" dur="2000"/>
                                        <p:tgtEl>
                                          <p:spTgt spid="103"/>
                                        </p:tgtEl>
                                      </p:cBhvr>
                                    </p:animEffect>
                                  </p:childTnLst>
                                </p:cTn>
                              </p:par>
                              <p:par>
                                <p:cTn id="48" presetID="8" presetClass="entr" presetSubtype="16" fill="hold" grpId="0" nodeType="withEffect">
                                  <p:stCondLst>
                                    <p:cond delay="0"/>
                                  </p:stCondLst>
                                  <p:childTnLst>
                                    <p:set>
                                      <p:cBhvr>
                                        <p:cTn id="49" dur="1" fill="hold">
                                          <p:stCondLst>
                                            <p:cond delay="0"/>
                                          </p:stCondLst>
                                        </p:cTn>
                                        <p:tgtEl>
                                          <p:spTgt spid="109"/>
                                        </p:tgtEl>
                                        <p:attrNameLst>
                                          <p:attrName>style.visibility</p:attrName>
                                        </p:attrNameLst>
                                      </p:cBhvr>
                                      <p:to>
                                        <p:strVal val="visible"/>
                                      </p:to>
                                    </p:set>
                                    <p:animEffect transition="in" filter="diamond(in)">
                                      <p:cBhvr>
                                        <p:cTn id="50" dur="20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0" grpId="0"/>
      <p:bldP spid="101" grpId="0"/>
      <p:bldP spid="102" grpId="0"/>
      <p:bldP spid="103" grpId="0"/>
      <p:bldP spid="105" grpId="0" animBg="1"/>
      <p:bldP spid="107" grpId="0" animBg="1"/>
      <p:bldP spid="108" grpId="0" animBg="1"/>
      <p:bldP spid="10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1544" y="4889585"/>
            <a:ext cx="9155544" cy="307777"/>
          </a:xfrm>
          <a:prstGeom prst="rect">
            <a:avLst/>
          </a:prstGeom>
          <a:noFill/>
        </p:spPr>
        <p:txBody>
          <a:bodyPr wrap="square" rtlCol="0">
            <a:spAutoFit/>
          </a:bodyPr>
          <a:lstStyle/>
          <a:p>
            <a:pPr algn="r"/>
            <a:r>
              <a:rPr lang="en-US" sz="1400" b="1" dirty="0" err="1" smtClean="0">
                <a:solidFill>
                  <a:schemeClr val="bg1"/>
                </a:solidFill>
                <a:latin typeface="Times New Roman" pitchFamily="18" charset="0"/>
                <a:cs typeface="Times New Roman" pitchFamily="18" charset="0"/>
              </a:rPr>
              <a:t>Hội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nghị</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Triển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khai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Chương</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trình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Giáo</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dục</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Phổ</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thông</a:t>
            </a:r>
            <a:r>
              <a:rPr lang="en-US" sz="1400" b="1" dirty="0" smtClean="0">
                <a:solidFill>
                  <a:schemeClr val="bg1"/>
                </a:solidFill>
                <a:latin typeface="Times New Roman" pitchFamily="18" charset="0"/>
                <a:cs typeface="Times New Roman" pitchFamily="18" charset="0"/>
              </a:rPr>
              <a:t> 2018</a:t>
            </a:r>
            <a:endParaRPr lang="en-US" sz="1400" b="1" dirty="0">
              <a:solidFill>
                <a:schemeClr val="bg1"/>
              </a:solidFill>
              <a:latin typeface="Times New Roman" pitchFamily="18" charset="0"/>
              <a:cs typeface="Times New Roman" pitchFamily="18" charset="0"/>
            </a:endParaRPr>
          </a:p>
        </p:txBody>
      </p:sp>
      <p:sp>
        <p:nvSpPr>
          <p:cNvPr id="311" name="Pentagon 310"/>
          <p:cNvSpPr/>
          <p:nvPr/>
        </p:nvSpPr>
        <p:spPr>
          <a:xfrm>
            <a:off x="609600" y="448541"/>
            <a:ext cx="3505200" cy="571500"/>
          </a:xfrm>
          <a:prstGeom prst="homePlate">
            <a:avLst/>
          </a:prstGeom>
          <a:solidFill>
            <a:srgbClr val="0000FF"/>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latin typeface="Times New Roman" pitchFamily="18" charset="0"/>
                <a:cs typeface="Times New Roman" pitchFamily="18" charset="0"/>
              </a:rPr>
              <a:t>THỰC TRẠNG</a:t>
            </a:r>
            <a:endParaRPr lang="en-US" sz="2800" b="1" dirty="0">
              <a:latin typeface="Times New Roman" pitchFamily="18" charset="0"/>
              <a:cs typeface="Times New Roman" pitchFamily="18" charset="0"/>
            </a:endParaRPr>
          </a:p>
        </p:txBody>
      </p:sp>
      <p:sp>
        <p:nvSpPr>
          <p:cNvPr id="5" name="TextBox 4"/>
          <p:cNvSpPr txBox="1"/>
          <p:nvPr/>
        </p:nvSpPr>
        <p:spPr>
          <a:xfrm>
            <a:off x="2286000" y="7937"/>
            <a:ext cx="6248400" cy="461665"/>
          </a:xfrm>
          <a:prstGeom prst="rect">
            <a:avLst/>
          </a:prstGeom>
          <a:noFill/>
        </p:spPr>
        <p:txBody>
          <a:bodyPr wrap="square" rtlCol="0">
            <a:spAutoFit/>
          </a:bodyPr>
          <a:lstStyle/>
          <a:p>
            <a:pPr algn="r"/>
            <a:r>
              <a:rPr lang="en-US" sz="2400" b="1" smtClean="0">
                <a:solidFill>
                  <a:srgbClr val="FF0000"/>
                </a:solidFill>
                <a:latin typeface="Times New Roman" pitchFamily="18" charset="0"/>
                <a:cs typeface="Times New Roman" pitchFamily="18" charset="0"/>
              </a:rPr>
              <a:t>PHÒNG GIÁO DỤC VÀ ĐÀO TẠO QUẬN 3</a:t>
            </a:r>
            <a:endParaRPr lang="en-US" sz="2400" b="1" dirty="0">
              <a:solidFill>
                <a:srgbClr val="FF0000"/>
              </a:solidFill>
              <a:latin typeface="Times New Roman" pitchFamily="18" charset="0"/>
              <a:cs typeface="Times New Roman" pitchFamily="18" charset="0"/>
            </a:endParaRPr>
          </a:p>
        </p:txBody>
      </p:sp>
      <p:sp>
        <p:nvSpPr>
          <p:cNvPr id="104" name="Rectangle 31"/>
          <p:cNvSpPr>
            <a:spLocks noChangeArrowheads="1"/>
          </p:cNvSpPr>
          <p:nvPr/>
        </p:nvSpPr>
        <p:spPr bwMode="auto">
          <a:xfrm>
            <a:off x="533400" y="2877415"/>
            <a:ext cx="302476" cy="307777"/>
          </a:xfrm>
          <a:prstGeom prst="rect">
            <a:avLst/>
          </a:prstGeom>
          <a:noFill/>
          <a:ln w="9525">
            <a:noFill/>
            <a:miter lim="800000"/>
            <a:headEnd/>
            <a:tailEnd/>
          </a:ln>
        </p:spPr>
        <p:txBody>
          <a:bodyPr wrap="square">
            <a:spAutoFit/>
          </a:bodyPr>
          <a:lstStyle/>
          <a:p>
            <a:r>
              <a:rPr lang="en-US" sz="1400" b="1">
                <a:solidFill>
                  <a:schemeClr val="bg1"/>
                </a:solidFill>
                <a:latin typeface="Times New Roman" pitchFamily="18" charset="0"/>
                <a:cs typeface="Times New Roman" pitchFamily="18" charset="0"/>
              </a:rPr>
              <a:t>1</a:t>
            </a:r>
          </a:p>
        </p:txBody>
      </p:sp>
      <p:grpSp>
        <p:nvGrpSpPr>
          <p:cNvPr id="66" name="Group 4"/>
          <p:cNvGrpSpPr>
            <a:grpSpLocks/>
          </p:cNvGrpSpPr>
          <p:nvPr/>
        </p:nvGrpSpPr>
        <p:grpSpPr bwMode="auto">
          <a:xfrm>
            <a:off x="2819400" y="1336675"/>
            <a:ext cx="3429000" cy="2836862"/>
            <a:chOff x="1872" y="1824"/>
            <a:chExt cx="2015" cy="1615"/>
          </a:xfrm>
        </p:grpSpPr>
        <p:sp>
          <p:nvSpPr>
            <p:cNvPr id="67" name="AutoShape 5"/>
            <p:cNvSpPr>
              <a:spLocks noChangeArrowheads="1"/>
            </p:cNvSpPr>
            <p:nvPr/>
          </p:nvSpPr>
          <p:spPr bwMode="gray">
            <a:xfrm rot="16200000" flipH="1">
              <a:off x="1820" y="2527"/>
              <a:ext cx="310" cy="206"/>
            </a:xfrm>
            <a:prstGeom prst="upArrow">
              <a:avLst>
                <a:gd name="adj1" fmla="val 51676"/>
                <a:gd name="adj2" fmla="val 100000"/>
              </a:avLst>
            </a:prstGeom>
            <a:solidFill>
              <a:schemeClr val="accent6">
                <a:lumMod val="60000"/>
                <a:lumOff val="40000"/>
              </a:schemeClr>
            </a:solidFill>
            <a:ln w="9525" algn="ctr">
              <a:noFill/>
              <a:miter lim="800000"/>
              <a:headEnd/>
              <a:tailEnd/>
            </a:ln>
            <a:effectLst/>
          </p:spPr>
          <p:txBody>
            <a:bodyPr wrap="none" anchor="ctr"/>
            <a:lstStyle/>
            <a:p>
              <a:pPr>
                <a:defRPr/>
              </a:pPr>
              <a:endParaRPr lang="en-US"/>
            </a:p>
          </p:txBody>
        </p:sp>
        <p:sp>
          <p:nvSpPr>
            <p:cNvPr id="68" name="AutoShape 6"/>
            <p:cNvSpPr>
              <a:spLocks noChangeArrowheads="1"/>
            </p:cNvSpPr>
            <p:nvPr/>
          </p:nvSpPr>
          <p:spPr bwMode="gray">
            <a:xfrm rot="5400000" flipH="1">
              <a:off x="3629" y="2494"/>
              <a:ext cx="309" cy="206"/>
            </a:xfrm>
            <a:prstGeom prst="upArrow">
              <a:avLst>
                <a:gd name="adj1" fmla="val 51676"/>
                <a:gd name="adj2" fmla="val 100000"/>
              </a:avLst>
            </a:prstGeom>
            <a:solidFill>
              <a:schemeClr val="accent6">
                <a:lumMod val="60000"/>
                <a:lumOff val="40000"/>
              </a:schemeClr>
            </a:solidFill>
            <a:ln w="9525" algn="ctr">
              <a:noFill/>
              <a:miter lim="800000"/>
              <a:headEnd/>
              <a:tailEnd/>
            </a:ln>
            <a:effectLst/>
          </p:spPr>
          <p:txBody>
            <a:bodyPr wrap="none" anchor="ctr"/>
            <a:lstStyle/>
            <a:p>
              <a:pPr>
                <a:defRPr/>
              </a:pPr>
              <a:endParaRPr lang="en-US"/>
            </a:p>
          </p:txBody>
        </p:sp>
        <p:sp>
          <p:nvSpPr>
            <p:cNvPr id="69" name="Oval 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70" name="Oval 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p>
          </p:txBody>
        </p:sp>
        <p:sp>
          <p:nvSpPr>
            <p:cNvPr id="71" name="Oval 10"/>
            <p:cNvSpPr>
              <a:spLocks noChangeArrowheads="1"/>
            </p:cNvSpPr>
            <p:nvPr/>
          </p:nvSpPr>
          <p:spPr bwMode="gray">
            <a:xfrm>
              <a:off x="2256" y="2000"/>
              <a:ext cx="1258" cy="12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72" name="Oval 11"/>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a:p>
          </p:txBody>
        </p:sp>
        <p:sp>
          <p:nvSpPr>
            <p:cNvPr id="73" name="Oval 12"/>
            <p:cNvSpPr>
              <a:spLocks noChangeArrowheads="1"/>
            </p:cNvSpPr>
            <p:nvPr/>
          </p:nvSpPr>
          <p:spPr bwMode="gray">
            <a:xfrm>
              <a:off x="2337" y="2084"/>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74" name="Oval 13"/>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a:p>
          </p:txBody>
        </p:sp>
      </p:grpSp>
      <p:sp>
        <p:nvSpPr>
          <p:cNvPr id="75" name="AutoShape 14"/>
          <p:cNvSpPr>
            <a:spLocks noChangeArrowheads="1"/>
          </p:cNvSpPr>
          <p:nvPr/>
        </p:nvSpPr>
        <p:spPr bwMode="gray">
          <a:xfrm>
            <a:off x="762000" y="3195637"/>
            <a:ext cx="1960563" cy="1206500"/>
          </a:xfrm>
          <a:prstGeom prst="can">
            <a:avLst>
              <a:gd name="adj" fmla="val 25000"/>
            </a:avLst>
          </a:prstGeom>
          <a:solidFill>
            <a:srgbClr val="0070C0"/>
          </a:solidFill>
          <a:ln w="9525">
            <a:noFill/>
            <a:round/>
            <a:headEnd/>
            <a:tailEnd/>
          </a:ln>
        </p:spPr>
        <p:txBody>
          <a:bodyPr wrap="none" anchor="ctr"/>
          <a:lstStyle/>
          <a:p>
            <a:endParaRPr lang="en-US" sz="1400">
              <a:latin typeface="Times New Roman" pitchFamily="18" charset="0"/>
              <a:cs typeface="Times New Roman" pitchFamily="18" charset="0"/>
            </a:endParaRPr>
          </a:p>
        </p:txBody>
      </p:sp>
      <p:sp>
        <p:nvSpPr>
          <p:cNvPr id="76" name="AutoShape 15"/>
          <p:cNvSpPr>
            <a:spLocks noChangeArrowheads="1"/>
          </p:cNvSpPr>
          <p:nvPr/>
        </p:nvSpPr>
        <p:spPr bwMode="gray">
          <a:xfrm>
            <a:off x="762000" y="2125662"/>
            <a:ext cx="1960563" cy="1209675"/>
          </a:xfrm>
          <a:prstGeom prst="can">
            <a:avLst>
              <a:gd name="adj" fmla="val 25000"/>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w="9525">
            <a:noFill/>
            <a:round/>
            <a:headEnd/>
            <a:tailEnd/>
          </a:ln>
          <a:effectLst/>
        </p:spPr>
        <p:txBody>
          <a:bodyPr wrap="none" anchor="ctr"/>
          <a:lstStyle/>
          <a:p>
            <a:pPr>
              <a:defRPr/>
            </a:pPr>
            <a:endParaRPr lang="en-US" sz="1400">
              <a:latin typeface="Times New Roman" pitchFamily="18" charset="0"/>
              <a:cs typeface="Times New Roman" pitchFamily="18" charset="0"/>
            </a:endParaRPr>
          </a:p>
        </p:txBody>
      </p:sp>
      <p:sp>
        <p:nvSpPr>
          <p:cNvPr id="77" name="AutoShape 16"/>
          <p:cNvSpPr>
            <a:spLocks noChangeArrowheads="1"/>
          </p:cNvSpPr>
          <p:nvPr/>
        </p:nvSpPr>
        <p:spPr bwMode="gray">
          <a:xfrm>
            <a:off x="762000" y="1123950"/>
            <a:ext cx="1960563" cy="1131887"/>
          </a:xfrm>
          <a:prstGeom prst="can">
            <a:avLst>
              <a:gd name="adj" fmla="val 25000"/>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w="9525">
            <a:noFill/>
            <a:round/>
            <a:headEnd/>
            <a:tailEnd/>
          </a:ln>
          <a:effectLst/>
        </p:spPr>
        <p:txBody>
          <a:bodyPr wrap="none" anchor="ctr"/>
          <a:lstStyle/>
          <a:p>
            <a:pPr>
              <a:defRPr/>
            </a:pPr>
            <a:endParaRPr lang="en-US" sz="1400" dirty="0">
              <a:latin typeface="Times New Roman" pitchFamily="18" charset="0"/>
              <a:cs typeface="Times New Roman" pitchFamily="18" charset="0"/>
            </a:endParaRPr>
          </a:p>
        </p:txBody>
      </p:sp>
      <p:sp>
        <p:nvSpPr>
          <p:cNvPr id="78" name="AutoShape 17"/>
          <p:cNvSpPr>
            <a:spLocks noChangeArrowheads="1"/>
          </p:cNvSpPr>
          <p:nvPr/>
        </p:nvSpPr>
        <p:spPr bwMode="gray">
          <a:xfrm>
            <a:off x="6296025" y="3273425"/>
            <a:ext cx="2043112" cy="1128712"/>
          </a:xfrm>
          <a:prstGeom prst="can">
            <a:avLst>
              <a:gd name="adj" fmla="val 25000"/>
            </a:avLst>
          </a:prstGeom>
          <a:solidFill>
            <a:srgbClr val="00B050"/>
          </a:solidFill>
          <a:ln w="9525">
            <a:noFill/>
            <a:round/>
            <a:headEnd/>
            <a:tailEnd/>
          </a:ln>
        </p:spPr>
        <p:txBody>
          <a:bodyPr wrap="none" anchor="ctr"/>
          <a:lstStyle/>
          <a:p>
            <a:endParaRPr lang="en-US" sz="1400">
              <a:latin typeface="Times New Roman" pitchFamily="18" charset="0"/>
              <a:cs typeface="Times New Roman" pitchFamily="18" charset="0"/>
            </a:endParaRPr>
          </a:p>
        </p:txBody>
      </p:sp>
      <p:sp>
        <p:nvSpPr>
          <p:cNvPr id="79" name="AutoShape 19"/>
          <p:cNvSpPr>
            <a:spLocks noChangeArrowheads="1"/>
          </p:cNvSpPr>
          <p:nvPr/>
        </p:nvSpPr>
        <p:spPr bwMode="gray">
          <a:xfrm>
            <a:off x="6296025" y="2192337"/>
            <a:ext cx="2043112" cy="1131888"/>
          </a:xfrm>
          <a:prstGeom prst="can">
            <a:avLst>
              <a:gd name="adj" fmla="val 25000"/>
            </a:avLst>
          </a:prstGeom>
          <a:solidFill>
            <a:srgbClr val="0033CC"/>
          </a:solidFill>
          <a:ln w="9525">
            <a:noFill/>
            <a:round/>
            <a:headEnd/>
            <a:tailEnd/>
          </a:ln>
        </p:spPr>
        <p:txBody>
          <a:bodyPr wrap="none" anchor="ctr"/>
          <a:lstStyle/>
          <a:p>
            <a:endParaRPr lang="en-US" sz="1400">
              <a:latin typeface="Times New Roman" pitchFamily="18" charset="0"/>
              <a:cs typeface="Times New Roman" pitchFamily="18" charset="0"/>
            </a:endParaRPr>
          </a:p>
        </p:txBody>
      </p:sp>
      <p:sp>
        <p:nvSpPr>
          <p:cNvPr id="80" name="Text Box 20"/>
          <p:cNvSpPr txBox="1">
            <a:spLocks noChangeArrowheads="1"/>
          </p:cNvSpPr>
          <p:nvPr/>
        </p:nvSpPr>
        <p:spPr bwMode="gray">
          <a:xfrm>
            <a:off x="3732278" y="2552640"/>
            <a:ext cx="1601722" cy="400110"/>
          </a:xfrm>
          <a:prstGeom prst="rect">
            <a:avLst/>
          </a:prstGeom>
          <a:noFill/>
          <a:ln w="9525">
            <a:noFill/>
            <a:miter lim="800000"/>
            <a:headEnd/>
            <a:tailEnd/>
          </a:ln>
        </p:spPr>
        <p:txBody>
          <a:bodyPr wrap="none">
            <a:spAutoFit/>
          </a:bodyPr>
          <a:lstStyle/>
          <a:p>
            <a:pPr algn="ctr">
              <a:defRPr/>
            </a:pPr>
            <a:r>
              <a:rPr lang="en-US" sz="2000" b="1" smtClean="0">
                <a:solidFill>
                  <a:srgbClr val="FFFFFF"/>
                </a:solidFill>
                <a:latin typeface="+mj-lt"/>
              </a:rPr>
              <a:t>THUẬN LỢI</a:t>
            </a:r>
            <a:endParaRPr lang="en-US" sz="2000" b="1" dirty="0">
              <a:solidFill>
                <a:srgbClr val="FFFFFF"/>
              </a:solidFill>
              <a:latin typeface="+mj-lt"/>
            </a:endParaRPr>
          </a:p>
        </p:txBody>
      </p:sp>
      <p:sp>
        <p:nvSpPr>
          <p:cNvPr id="81" name="Text Box 22"/>
          <p:cNvSpPr txBox="1">
            <a:spLocks noChangeArrowheads="1"/>
          </p:cNvSpPr>
          <p:nvPr/>
        </p:nvSpPr>
        <p:spPr bwMode="gray">
          <a:xfrm>
            <a:off x="914400" y="1591330"/>
            <a:ext cx="1828800" cy="523220"/>
          </a:xfrm>
          <a:prstGeom prst="rect">
            <a:avLst/>
          </a:prstGeom>
          <a:noFill/>
          <a:ln w="9525">
            <a:noFill/>
            <a:miter lim="800000"/>
            <a:headEnd/>
            <a:tailEnd/>
          </a:ln>
        </p:spPr>
        <p:txBody>
          <a:bodyPr wrap="square">
            <a:spAutoFit/>
          </a:bodyPr>
          <a:lstStyle/>
          <a:p>
            <a:pPr algn="ctr">
              <a:defRPr/>
            </a:pPr>
            <a:r>
              <a:rPr lang="en-US" sz="1400" b="1" smtClean="0">
                <a:solidFill>
                  <a:schemeClr val="bg1"/>
                </a:solidFill>
                <a:latin typeface="Times New Roman" pitchFamily="18" charset="0"/>
                <a:cs typeface="Times New Roman" pitchFamily="18" charset="0"/>
              </a:rPr>
              <a:t>CHÍNH TRỊ</a:t>
            </a:r>
          </a:p>
          <a:p>
            <a:pPr algn="ctr">
              <a:defRPr/>
            </a:pPr>
            <a:r>
              <a:rPr lang="en-US" sz="1400" b="1" smtClean="0">
                <a:solidFill>
                  <a:schemeClr val="bg1"/>
                </a:solidFill>
                <a:latin typeface="Times New Roman" pitchFamily="18" charset="0"/>
                <a:cs typeface="Times New Roman" pitchFamily="18" charset="0"/>
              </a:rPr>
              <a:t>KINH TẾ-XÃ </a:t>
            </a:r>
            <a:r>
              <a:rPr lang="en-US" sz="1400" b="1" dirty="0">
                <a:solidFill>
                  <a:schemeClr val="bg1"/>
                </a:solidFill>
                <a:latin typeface="Times New Roman" pitchFamily="18" charset="0"/>
                <a:cs typeface="Times New Roman" pitchFamily="18" charset="0"/>
              </a:rPr>
              <a:t>HỘI</a:t>
            </a:r>
          </a:p>
        </p:txBody>
      </p:sp>
      <p:sp>
        <p:nvSpPr>
          <p:cNvPr id="82" name="Text Box 22"/>
          <p:cNvSpPr txBox="1">
            <a:spLocks noChangeArrowheads="1"/>
          </p:cNvSpPr>
          <p:nvPr/>
        </p:nvSpPr>
        <p:spPr bwMode="gray">
          <a:xfrm>
            <a:off x="914400" y="2573337"/>
            <a:ext cx="1676400" cy="523220"/>
          </a:xfrm>
          <a:prstGeom prst="rect">
            <a:avLst/>
          </a:prstGeom>
          <a:noFill/>
          <a:ln w="9525">
            <a:noFill/>
            <a:miter lim="800000"/>
            <a:headEnd/>
            <a:tailEnd/>
          </a:ln>
        </p:spPr>
        <p:txBody>
          <a:bodyPr wrap="square">
            <a:spAutoFit/>
          </a:bodyPr>
          <a:lstStyle/>
          <a:p>
            <a:pPr algn="ctr">
              <a:defRPr/>
            </a:pPr>
            <a:r>
              <a:rPr lang="en-US" sz="1400" b="1" smtClean="0">
                <a:solidFill>
                  <a:srgbClr val="FFFF00"/>
                </a:solidFill>
                <a:latin typeface="Times New Roman" pitchFamily="18" charset="0"/>
                <a:cs typeface="Times New Roman" pitchFamily="18" charset="0"/>
              </a:rPr>
              <a:t>ĐẦU TƯ CỦA</a:t>
            </a:r>
            <a:br>
              <a:rPr lang="en-US" sz="1400" b="1" smtClean="0">
                <a:solidFill>
                  <a:srgbClr val="FFFF00"/>
                </a:solidFill>
                <a:latin typeface="Times New Roman" pitchFamily="18" charset="0"/>
                <a:cs typeface="Times New Roman" pitchFamily="18" charset="0"/>
              </a:rPr>
            </a:br>
            <a:r>
              <a:rPr lang="en-US" sz="1400" b="1" smtClean="0">
                <a:solidFill>
                  <a:srgbClr val="FFFF00"/>
                </a:solidFill>
                <a:latin typeface="Times New Roman" pitchFamily="18" charset="0"/>
                <a:cs typeface="Times New Roman" pitchFamily="18" charset="0"/>
              </a:rPr>
              <a:t>QUẬN ỦY -UBND</a:t>
            </a:r>
            <a:endParaRPr lang="en-US" sz="1400" b="1" dirty="0">
              <a:solidFill>
                <a:srgbClr val="FFFF00"/>
              </a:solidFill>
              <a:latin typeface="Times New Roman" pitchFamily="18" charset="0"/>
              <a:cs typeface="Times New Roman" pitchFamily="18" charset="0"/>
            </a:endParaRPr>
          </a:p>
        </p:txBody>
      </p:sp>
      <p:sp>
        <p:nvSpPr>
          <p:cNvPr id="83" name="Text Box 22"/>
          <p:cNvSpPr txBox="1">
            <a:spLocks noChangeArrowheads="1"/>
          </p:cNvSpPr>
          <p:nvPr/>
        </p:nvSpPr>
        <p:spPr bwMode="gray">
          <a:xfrm>
            <a:off x="533400" y="3446443"/>
            <a:ext cx="2362200" cy="954107"/>
          </a:xfrm>
          <a:prstGeom prst="rect">
            <a:avLst/>
          </a:prstGeom>
          <a:noFill/>
          <a:ln w="9525">
            <a:noFill/>
            <a:miter lim="800000"/>
            <a:headEnd/>
            <a:tailEnd/>
          </a:ln>
        </p:spPr>
        <p:txBody>
          <a:bodyPr wrap="square">
            <a:spAutoFit/>
          </a:bodyPr>
          <a:lstStyle/>
          <a:p>
            <a:pPr algn="ctr">
              <a:defRPr/>
            </a:pPr>
            <a:r>
              <a:rPr lang="en-US" sz="1400" b="1" smtClean="0">
                <a:solidFill>
                  <a:schemeClr val="bg1"/>
                </a:solidFill>
                <a:latin typeface="Times New Roman" pitchFamily="18" charset="0"/>
                <a:cs typeface="Times New Roman" pitchFamily="18" charset="0"/>
              </a:rPr>
              <a:t>PHÁT TRIỂN</a:t>
            </a:r>
          </a:p>
          <a:p>
            <a:pPr algn="ctr">
              <a:defRPr/>
            </a:pPr>
            <a:r>
              <a:rPr lang="en-US" sz="1400" b="1" smtClean="0">
                <a:solidFill>
                  <a:schemeClr val="bg1"/>
                </a:solidFill>
                <a:latin typeface="Times New Roman" pitchFamily="18" charset="0"/>
                <a:cs typeface="Times New Roman" pitchFamily="18" charset="0"/>
              </a:rPr>
              <a:t>SỐ LƯỢNG, CHẤT LƯỢNG </a:t>
            </a:r>
            <a:r>
              <a:rPr lang="en-US" sz="1400" b="1" smtClean="0">
                <a:solidFill>
                  <a:schemeClr val="bg1"/>
                </a:solidFill>
                <a:latin typeface="Times New Roman" pitchFamily="18" charset="0"/>
                <a:cs typeface="Times New Roman" pitchFamily="18" charset="0"/>
                <a:sym typeface="Wingdings" pitchFamily="2" charset="2"/>
              </a:rPr>
              <a:t>  NGUỒN </a:t>
            </a:r>
          </a:p>
          <a:p>
            <a:pPr algn="ctr">
              <a:defRPr/>
            </a:pPr>
            <a:r>
              <a:rPr lang="en-US" sz="1400" b="1" smtClean="0">
                <a:solidFill>
                  <a:schemeClr val="bg1"/>
                </a:solidFill>
                <a:latin typeface="Times New Roman" pitchFamily="18" charset="0"/>
                <a:cs typeface="Times New Roman" pitchFamily="18" charset="0"/>
                <a:sym typeface="Wingdings" pitchFamily="2" charset="2"/>
              </a:rPr>
              <a:t>PHÁT TRIỂN KT-XH</a:t>
            </a:r>
            <a:endParaRPr lang="en-US" sz="1400" b="1" dirty="0">
              <a:solidFill>
                <a:schemeClr val="bg1"/>
              </a:solidFill>
              <a:latin typeface="Times New Roman" pitchFamily="18" charset="0"/>
              <a:cs typeface="Times New Roman" pitchFamily="18" charset="0"/>
            </a:endParaRPr>
          </a:p>
        </p:txBody>
      </p:sp>
      <p:sp>
        <p:nvSpPr>
          <p:cNvPr id="84" name="Text Box 22"/>
          <p:cNvSpPr txBox="1">
            <a:spLocks noChangeArrowheads="1"/>
          </p:cNvSpPr>
          <p:nvPr/>
        </p:nvSpPr>
        <p:spPr bwMode="gray">
          <a:xfrm>
            <a:off x="6357937" y="2573337"/>
            <a:ext cx="2024063" cy="523220"/>
          </a:xfrm>
          <a:prstGeom prst="rect">
            <a:avLst/>
          </a:prstGeom>
          <a:noFill/>
          <a:ln w="9525">
            <a:noFill/>
            <a:miter lim="800000"/>
            <a:headEnd/>
            <a:tailEnd/>
          </a:ln>
        </p:spPr>
        <p:txBody>
          <a:bodyPr>
            <a:spAutoFit/>
          </a:bodyPr>
          <a:lstStyle/>
          <a:p>
            <a:pPr algn="ctr">
              <a:defRPr/>
            </a:pPr>
            <a:r>
              <a:rPr lang="en-US" sz="1400" b="1" smtClean="0">
                <a:solidFill>
                  <a:schemeClr val="bg1"/>
                </a:solidFill>
                <a:latin typeface="Times New Roman" pitchFamily="18" charset="0"/>
                <a:cs typeface="Times New Roman" pitchFamily="18" charset="0"/>
              </a:rPr>
              <a:t>CHƯƠNG TRÌNH</a:t>
            </a:r>
          </a:p>
          <a:p>
            <a:pPr algn="ctr">
              <a:defRPr/>
            </a:pPr>
            <a:r>
              <a:rPr lang="en-US" sz="1400" b="1" smtClean="0">
                <a:solidFill>
                  <a:schemeClr val="bg1"/>
                </a:solidFill>
                <a:latin typeface="Times New Roman" pitchFamily="18" charset="0"/>
                <a:cs typeface="Times New Roman" pitchFamily="18" charset="0"/>
              </a:rPr>
              <a:t>PHUONG PHÁP</a:t>
            </a:r>
            <a:endParaRPr lang="en-US" sz="1400" b="1" dirty="0">
              <a:solidFill>
                <a:schemeClr val="bg1"/>
              </a:solidFill>
              <a:latin typeface="Times New Roman" pitchFamily="18" charset="0"/>
              <a:cs typeface="Times New Roman" pitchFamily="18" charset="0"/>
            </a:endParaRPr>
          </a:p>
        </p:txBody>
      </p:sp>
      <p:sp>
        <p:nvSpPr>
          <p:cNvPr id="85" name="Text Box 22"/>
          <p:cNvSpPr txBox="1">
            <a:spLocks noChangeArrowheads="1"/>
          </p:cNvSpPr>
          <p:nvPr/>
        </p:nvSpPr>
        <p:spPr bwMode="gray">
          <a:xfrm>
            <a:off x="6324600" y="3790950"/>
            <a:ext cx="1981199" cy="307777"/>
          </a:xfrm>
          <a:prstGeom prst="rect">
            <a:avLst/>
          </a:prstGeom>
          <a:noFill/>
          <a:ln w="9525">
            <a:noFill/>
            <a:miter lim="800000"/>
            <a:headEnd/>
            <a:tailEnd/>
          </a:ln>
        </p:spPr>
        <p:txBody>
          <a:bodyPr wrap="square">
            <a:spAutoFit/>
          </a:bodyPr>
          <a:lstStyle/>
          <a:p>
            <a:pPr algn="ctr">
              <a:defRPr/>
            </a:pPr>
            <a:r>
              <a:rPr lang="en-US" sz="1400" b="1" smtClean="0">
                <a:solidFill>
                  <a:schemeClr val="bg1"/>
                </a:solidFill>
                <a:latin typeface="Times New Roman" pitchFamily="18" charset="0"/>
                <a:cs typeface="Times New Roman" pitchFamily="18" charset="0"/>
              </a:rPr>
              <a:t>NIỀM TIN</a:t>
            </a:r>
            <a:endParaRPr lang="en-US" sz="1400" b="1" dirty="0">
              <a:solidFill>
                <a:schemeClr val="bg1"/>
              </a:solidFill>
              <a:latin typeface="Times New Roman" pitchFamily="18" charset="0"/>
              <a:cs typeface="Times New Roman" pitchFamily="18" charset="0"/>
            </a:endParaRPr>
          </a:p>
        </p:txBody>
      </p:sp>
      <p:sp>
        <p:nvSpPr>
          <p:cNvPr id="86" name="AutoShape 19"/>
          <p:cNvSpPr>
            <a:spLocks noChangeArrowheads="1"/>
          </p:cNvSpPr>
          <p:nvPr/>
        </p:nvSpPr>
        <p:spPr bwMode="gray">
          <a:xfrm>
            <a:off x="6296025" y="1125537"/>
            <a:ext cx="2043112" cy="1131888"/>
          </a:xfrm>
          <a:prstGeom prst="can">
            <a:avLst>
              <a:gd name="adj" fmla="val 25000"/>
            </a:avLst>
          </a:prstGeom>
          <a:solidFill>
            <a:srgbClr val="993366"/>
          </a:solidFill>
          <a:ln w="9525">
            <a:noFill/>
            <a:round/>
            <a:headEnd/>
            <a:tailEnd/>
          </a:ln>
        </p:spPr>
        <p:txBody>
          <a:bodyPr wrap="none" anchor="ctr"/>
          <a:lstStyle/>
          <a:p>
            <a:endParaRPr lang="en-US" sz="1400">
              <a:latin typeface="Times New Roman" pitchFamily="18" charset="0"/>
              <a:cs typeface="Times New Roman" pitchFamily="18" charset="0"/>
            </a:endParaRPr>
          </a:p>
        </p:txBody>
      </p:sp>
      <p:sp>
        <p:nvSpPr>
          <p:cNvPr id="87" name="TextBox 86"/>
          <p:cNvSpPr txBox="1">
            <a:spLocks noChangeArrowheads="1"/>
          </p:cNvSpPr>
          <p:nvPr/>
        </p:nvSpPr>
        <p:spPr bwMode="auto">
          <a:xfrm>
            <a:off x="6357937" y="1591330"/>
            <a:ext cx="1905000" cy="523220"/>
          </a:xfrm>
          <a:prstGeom prst="rect">
            <a:avLst/>
          </a:prstGeom>
          <a:noFill/>
          <a:ln w="9525">
            <a:noFill/>
            <a:miter lim="800000"/>
            <a:headEnd/>
            <a:tailEnd/>
          </a:ln>
        </p:spPr>
        <p:txBody>
          <a:bodyPr>
            <a:spAutoFit/>
          </a:bodyPr>
          <a:lstStyle/>
          <a:p>
            <a:pPr algn="ctr"/>
            <a:r>
              <a:rPr lang="en-US" sz="1400" b="1" smtClean="0">
                <a:solidFill>
                  <a:schemeClr val="bg1"/>
                </a:solidFill>
                <a:latin typeface="Times New Roman" pitchFamily="18" charset="0"/>
                <a:cs typeface="Times New Roman" pitchFamily="18" charset="0"/>
              </a:rPr>
              <a:t>TRÌNH ĐỘ</a:t>
            </a:r>
            <a:br>
              <a:rPr lang="en-US" sz="1400" b="1" smtClean="0">
                <a:solidFill>
                  <a:schemeClr val="bg1"/>
                </a:solidFill>
                <a:latin typeface="Times New Roman" pitchFamily="18" charset="0"/>
                <a:cs typeface="Times New Roman" pitchFamily="18" charset="0"/>
              </a:rPr>
            </a:br>
            <a:r>
              <a:rPr lang="en-US" sz="1400" b="1" smtClean="0">
                <a:solidFill>
                  <a:schemeClr val="bg1"/>
                </a:solidFill>
                <a:latin typeface="Times New Roman" pitchFamily="18" charset="0"/>
                <a:cs typeface="Times New Roman" pitchFamily="18" charset="0"/>
              </a:rPr>
              <a:t>ĐỘI NGŨ</a:t>
            </a:r>
            <a:endParaRPr lang="en-US" sz="1400" b="1">
              <a:solidFill>
                <a:schemeClr val="bg1"/>
              </a:solidFill>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diamond(in)">
                                      <p:cBhvr>
                                        <p:cTn id="7" dur="20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diamond(in)">
                                      <p:cBhvr>
                                        <p:cTn id="12" dur="2000"/>
                                        <p:tgtEl>
                                          <p:spTgt spid="77"/>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81"/>
                                        </p:tgtEl>
                                        <p:attrNameLst>
                                          <p:attrName>style.visibility</p:attrName>
                                        </p:attrNameLst>
                                      </p:cBhvr>
                                      <p:to>
                                        <p:strVal val="visible"/>
                                      </p:to>
                                    </p:set>
                                    <p:animEffect transition="in" filter="diamond(in)">
                                      <p:cBhvr>
                                        <p:cTn id="15" dur="2000"/>
                                        <p:tgtEl>
                                          <p:spTgt spid="81"/>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82"/>
                                        </p:tgtEl>
                                        <p:attrNameLst>
                                          <p:attrName>style.visibility</p:attrName>
                                        </p:attrNameLst>
                                      </p:cBhvr>
                                      <p:to>
                                        <p:strVal val="visible"/>
                                      </p:to>
                                    </p:set>
                                    <p:animEffect transition="in" filter="diamond(in)">
                                      <p:cBhvr>
                                        <p:cTn id="20" dur="2000"/>
                                        <p:tgtEl>
                                          <p:spTgt spid="82"/>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diamond(in)">
                                      <p:cBhvr>
                                        <p:cTn id="23" dur="2000"/>
                                        <p:tgtEl>
                                          <p:spTgt spid="76"/>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83"/>
                                        </p:tgtEl>
                                        <p:attrNameLst>
                                          <p:attrName>style.visibility</p:attrName>
                                        </p:attrNameLst>
                                      </p:cBhvr>
                                      <p:to>
                                        <p:strVal val="visible"/>
                                      </p:to>
                                    </p:set>
                                    <p:animEffect transition="in" filter="diamond(in)">
                                      <p:cBhvr>
                                        <p:cTn id="28" dur="2000"/>
                                        <p:tgtEl>
                                          <p:spTgt spid="83"/>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diamond(in)">
                                      <p:cBhvr>
                                        <p:cTn id="31" dur="2000"/>
                                        <p:tgtEl>
                                          <p:spTgt spid="75"/>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87"/>
                                        </p:tgtEl>
                                        <p:attrNameLst>
                                          <p:attrName>style.visibility</p:attrName>
                                        </p:attrNameLst>
                                      </p:cBhvr>
                                      <p:to>
                                        <p:strVal val="visible"/>
                                      </p:to>
                                    </p:set>
                                    <p:animEffect transition="in" filter="diamond(in)">
                                      <p:cBhvr>
                                        <p:cTn id="36" dur="2000"/>
                                        <p:tgtEl>
                                          <p:spTgt spid="87"/>
                                        </p:tgtEl>
                                      </p:cBhvr>
                                    </p:animEffect>
                                  </p:childTnLst>
                                </p:cTn>
                              </p:par>
                              <p:par>
                                <p:cTn id="37" presetID="8" presetClass="entr" presetSubtype="16" fill="hold" grpId="0" nodeType="with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diamond(in)">
                                      <p:cBhvr>
                                        <p:cTn id="39" dur="2000"/>
                                        <p:tgtEl>
                                          <p:spTgt spid="86"/>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ntr" presetSubtype="16" fill="hold" grpId="0" nodeType="click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diamond(in)">
                                      <p:cBhvr>
                                        <p:cTn id="44" dur="2000"/>
                                        <p:tgtEl>
                                          <p:spTgt spid="84"/>
                                        </p:tgtEl>
                                      </p:cBhvr>
                                    </p:animEffect>
                                  </p:childTnLst>
                                </p:cTn>
                              </p:par>
                              <p:par>
                                <p:cTn id="45" presetID="8" presetClass="entr" presetSubtype="16" fill="hold" grpId="0" nodeType="with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diamond(in)">
                                      <p:cBhvr>
                                        <p:cTn id="47" dur="2000"/>
                                        <p:tgtEl>
                                          <p:spTgt spid="79"/>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diamond(in)">
                                      <p:cBhvr>
                                        <p:cTn id="52" dur="2000"/>
                                        <p:tgtEl>
                                          <p:spTgt spid="85"/>
                                        </p:tgtEl>
                                      </p:cBhvr>
                                    </p:animEffect>
                                  </p:childTnLst>
                                </p:cTn>
                              </p:par>
                              <p:par>
                                <p:cTn id="53" presetID="8" presetClass="entr" presetSubtype="16" fill="hold" grpId="0" nodeType="withEffect">
                                  <p:stCondLst>
                                    <p:cond delay="0"/>
                                  </p:stCondLst>
                                  <p:childTnLst>
                                    <p:set>
                                      <p:cBhvr>
                                        <p:cTn id="54" dur="1" fill="hold">
                                          <p:stCondLst>
                                            <p:cond delay="0"/>
                                          </p:stCondLst>
                                        </p:cTn>
                                        <p:tgtEl>
                                          <p:spTgt spid="78"/>
                                        </p:tgtEl>
                                        <p:attrNameLst>
                                          <p:attrName>style.visibility</p:attrName>
                                        </p:attrNameLst>
                                      </p:cBhvr>
                                      <p:to>
                                        <p:strVal val="visible"/>
                                      </p:to>
                                    </p:set>
                                    <p:animEffect transition="in" filter="diamond(in)">
                                      <p:cBhvr>
                                        <p:cTn id="55" dur="2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79" grpId="0" animBg="1"/>
      <p:bldP spid="81" grpId="0"/>
      <p:bldP spid="82" grpId="0"/>
      <p:bldP spid="83" grpId="0"/>
      <p:bldP spid="84" grpId="0"/>
      <p:bldP spid="85" grpId="0"/>
      <p:bldP spid="86" grpId="0" animBg="1"/>
      <p:bldP spid="8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1544" y="4889585"/>
            <a:ext cx="9155544" cy="307777"/>
          </a:xfrm>
          <a:prstGeom prst="rect">
            <a:avLst/>
          </a:prstGeom>
          <a:noFill/>
        </p:spPr>
        <p:txBody>
          <a:bodyPr wrap="square" rtlCol="0">
            <a:spAutoFit/>
          </a:bodyPr>
          <a:lstStyle/>
          <a:p>
            <a:pPr algn="r"/>
            <a:r>
              <a:rPr lang="en-US" sz="1400" b="1" dirty="0" err="1" smtClean="0">
                <a:solidFill>
                  <a:schemeClr val="bg1"/>
                </a:solidFill>
                <a:latin typeface="Times New Roman" pitchFamily="18" charset="0"/>
                <a:cs typeface="Times New Roman" pitchFamily="18" charset="0"/>
              </a:rPr>
              <a:t>Hội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nghị</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Triển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khai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Chương</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trình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Giáo</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dục</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Phổ</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thông</a:t>
            </a:r>
            <a:r>
              <a:rPr lang="en-US" sz="1400" b="1" dirty="0" smtClean="0">
                <a:solidFill>
                  <a:schemeClr val="bg1"/>
                </a:solidFill>
                <a:latin typeface="Times New Roman" pitchFamily="18" charset="0"/>
                <a:cs typeface="Times New Roman" pitchFamily="18" charset="0"/>
              </a:rPr>
              <a:t> 2018</a:t>
            </a:r>
            <a:endParaRPr lang="en-US" sz="1400" b="1" dirty="0">
              <a:solidFill>
                <a:schemeClr val="bg1"/>
              </a:solidFill>
              <a:latin typeface="Times New Roman" pitchFamily="18" charset="0"/>
              <a:cs typeface="Times New Roman" pitchFamily="18" charset="0"/>
            </a:endParaRPr>
          </a:p>
        </p:txBody>
      </p:sp>
      <p:sp>
        <p:nvSpPr>
          <p:cNvPr id="5" name="TextBox 4"/>
          <p:cNvSpPr txBox="1"/>
          <p:nvPr/>
        </p:nvSpPr>
        <p:spPr>
          <a:xfrm>
            <a:off x="2286000" y="7937"/>
            <a:ext cx="6248400" cy="461665"/>
          </a:xfrm>
          <a:prstGeom prst="rect">
            <a:avLst/>
          </a:prstGeom>
          <a:noFill/>
        </p:spPr>
        <p:txBody>
          <a:bodyPr wrap="square" rtlCol="0">
            <a:spAutoFit/>
          </a:bodyPr>
          <a:lstStyle/>
          <a:p>
            <a:pPr algn="r"/>
            <a:r>
              <a:rPr lang="en-US" sz="2400" b="1" smtClean="0">
                <a:solidFill>
                  <a:srgbClr val="FF0000"/>
                </a:solidFill>
                <a:latin typeface="Times New Roman" pitchFamily="18" charset="0"/>
                <a:cs typeface="Times New Roman" pitchFamily="18" charset="0"/>
              </a:rPr>
              <a:t>PHÒNG GIÁO DỤC VÀ ĐÀO TẠO QUẬN 3</a:t>
            </a:r>
            <a:endParaRPr lang="en-US" sz="2400" b="1" dirty="0">
              <a:solidFill>
                <a:srgbClr val="FF0000"/>
              </a:solidFill>
              <a:latin typeface="Times New Roman" pitchFamily="18" charset="0"/>
              <a:cs typeface="Times New Roman" pitchFamily="18" charset="0"/>
            </a:endParaRPr>
          </a:p>
        </p:txBody>
      </p:sp>
      <p:sp>
        <p:nvSpPr>
          <p:cNvPr id="28" name="Round Same Side Corner Rectangle 27"/>
          <p:cNvSpPr/>
          <p:nvPr/>
        </p:nvSpPr>
        <p:spPr>
          <a:xfrm rot="16200000">
            <a:off x="4657175" y="-1263541"/>
            <a:ext cx="852708" cy="4713287"/>
          </a:xfrm>
          <a:prstGeom prst="round2SameRect">
            <a:avLst>
              <a:gd name="adj1" fmla="val 23321"/>
              <a:gd name="adj2" fmla="val 0"/>
            </a:avLst>
          </a:prstGeom>
          <a:solidFill>
            <a:srgbClr val="00B0F0"/>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ound Same Side Corner Rectangle 28"/>
          <p:cNvSpPr/>
          <p:nvPr/>
        </p:nvSpPr>
        <p:spPr>
          <a:xfrm rot="5400000" flipH="1">
            <a:off x="7516262" y="590660"/>
            <a:ext cx="852708" cy="1004888"/>
          </a:xfrm>
          <a:prstGeom prst="round2SameRect">
            <a:avLst>
              <a:gd name="adj1" fmla="val 34679"/>
              <a:gd name="adj2" fmla="val 0"/>
            </a:avLst>
          </a:prstGeom>
          <a:solidFill>
            <a:srgbClr val="0033CC"/>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ound Same Side Corner Rectangle 29"/>
          <p:cNvSpPr/>
          <p:nvPr/>
        </p:nvSpPr>
        <p:spPr>
          <a:xfrm rot="16200000">
            <a:off x="4656382" y="-348345"/>
            <a:ext cx="854295" cy="4713287"/>
          </a:xfrm>
          <a:prstGeom prst="round2SameRect">
            <a:avLst>
              <a:gd name="adj1" fmla="val 23321"/>
              <a:gd name="adj2" fmla="val 0"/>
            </a:avLst>
          </a:prstGeom>
          <a:solidFill>
            <a:schemeClr val="accent2">
              <a:lumMod val="60000"/>
              <a:lumOff val="40000"/>
            </a:schemeClr>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ound Same Side Corner Rectangle 30"/>
          <p:cNvSpPr/>
          <p:nvPr/>
        </p:nvSpPr>
        <p:spPr>
          <a:xfrm rot="5400000" flipH="1">
            <a:off x="7515468" y="1505855"/>
            <a:ext cx="854295" cy="1004888"/>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ound Same Side Corner Rectangle 31"/>
          <p:cNvSpPr/>
          <p:nvPr/>
        </p:nvSpPr>
        <p:spPr>
          <a:xfrm rot="16200000">
            <a:off x="4618281" y="588057"/>
            <a:ext cx="930495" cy="4713287"/>
          </a:xfrm>
          <a:prstGeom prst="round2SameRect">
            <a:avLst>
              <a:gd name="adj1" fmla="val 23321"/>
              <a:gd name="adj2" fmla="val 0"/>
            </a:avLst>
          </a:prstGeom>
          <a:solidFill>
            <a:srgbClr val="00FF99"/>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33" name="Round Same Side Corner Rectangle 32"/>
          <p:cNvSpPr/>
          <p:nvPr/>
        </p:nvSpPr>
        <p:spPr>
          <a:xfrm rot="5400000" flipH="1">
            <a:off x="7477368" y="2442258"/>
            <a:ext cx="930495" cy="1004888"/>
          </a:xfrm>
          <a:prstGeom prst="round2SameRect">
            <a:avLst>
              <a:gd name="adj1" fmla="val 34679"/>
              <a:gd name="adj2" fmla="val 0"/>
            </a:avLst>
          </a:prstGeom>
          <a:solidFill>
            <a:srgbClr val="00B050"/>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ound Same Side Corner Rectangle 33"/>
          <p:cNvSpPr/>
          <p:nvPr/>
        </p:nvSpPr>
        <p:spPr>
          <a:xfrm rot="16200000">
            <a:off x="4634950" y="1519126"/>
            <a:ext cx="897158" cy="4713287"/>
          </a:xfrm>
          <a:prstGeom prst="round2SameRect">
            <a:avLst>
              <a:gd name="adj1" fmla="val 23321"/>
              <a:gd name="adj2" fmla="val 0"/>
            </a:avLst>
          </a:prstGeom>
          <a:solidFill>
            <a:srgbClr val="FFFF99"/>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ound Same Side Corner Rectangle 34"/>
          <p:cNvSpPr/>
          <p:nvPr/>
        </p:nvSpPr>
        <p:spPr>
          <a:xfrm rot="5400000" flipH="1">
            <a:off x="7494037" y="3373327"/>
            <a:ext cx="897158" cy="1004888"/>
          </a:xfrm>
          <a:prstGeom prst="round2SameRect">
            <a:avLst>
              <a:gd name="adj1" fmla="val 34679"/>
              <a:gd name="adj2" fmla="val 0"/>
            </a:avLst>
          </a:prstGeom>
          <a:solidFill>
            <a:srgbClr val="FFCC00"/>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6" name="Picture 345" descr="shadow_1_m"/>
          <p:cNvPicPr>
            <a:picLocks noChangeAspect="1" noChangeArrowheads="1"/>
          </p:cNvPicPr>
          <p:nvPr/>
        </p:nvPicPr>
        <p:blipFill>
          <a:blip r:embed="rId3"/>
          <a:srcRect l="61411"/>
          <a:stretch>
            <a:fillRect/>
          </a:stretch>
        </p:blipFill>
        <p:spPr bwMode="gray">
          <a:xfrm>
            <a:off x="7375085" y="25620"/>
            <a:ext cx="93662" cy="5076825"/>
          </a:xfrm>
          <a:prstGeom prst="rect">
            <a:avLst/>
          </a:prstGeom>
          <a:noFill/>
          <a:ln w="9525">
            <a:noFill/>
            <a:miter lim="800000"/>
            <a:headEnd/>
            <a:tailEnd/>
          </a:ln>
        </p:spPr>
      </p:pic>
      <p:sp>
        <p:nvSpPr>
          <p:cNvPr id="37" name="TextBox 8"/>
          <p:cNvSpPr txBox="1">
            <a:spLocks noChangeArrowheads="1"/>
          </p:cNvSpPr>
          <p:nvPr/>
        </p:nvSpPr>
        <p:spPr bwMode="auto">
          <a:xfrm>
            <a:off x="7646547" y="758199"/>
            <a:ext cx="496888" cy="707886"/>
          </a:xfrm>
          <a:prstGeom prst="rect">
            <a:avLst/>
          </a:prstGeom>
          <a:noFill/>
          <a:ln w="9525">
            <a:noFill/>
            <a:miter lim="800000"/>
            <a:headEnd/>
            <a:tailEnd/>
          </a:ln>
        </p:spPr>
        <p:txBody>
          <a:bodyPr wrap="square" anchor="ctr">
            <a:spAutoFit/>
          </a:bodyPr>
          <a:lstStyle/>
          <a:p>
            <a:pPr algn="ctr"/>
            <a:r>
              <a:rPr lang="en-US" sz="4000" b="1">
                <a:solidFill>
                  <a:schemeClr val="bg1"/>
                </a:solidFill>
                <a:latin typeface="Comic Sans MS" pitchFamily="66" charset="0"/>
              </a:rPr>
              <a:t>1</a:t>
            </a:r>
          </a:p>
        </p:txBody>
      </p:sp>
      <p:sp>
        <p:nvSpPr>
          <p:cNvPr id="38" name="TextBox 33"/>
          <p:cNvSpPr txBox="1">
            <a:spLocks noChangeArrowheads="1"/>
          </p:cNvSpPr>
          <p:nvPr/>
        </p:nvSpPr>
        <p:spPr bwMode="auto">
          <a:xfrm>
            <a:off x="7646547" y="1772023"/>
            <a:ext cx="496888" cy="707886"/>
          </a:xfrm>
          <a:prstGeom prst="rect">
            <a:avLst/>
          </a:prstGeom>
          <a:noFill/>
          <a:ln w="9525">
            <a:noFill/>
            <a:miter lim="800000"/>
            <a:headEnd/>
            <a:tailEnd/>
          </a:ln>
        </p:spPr>
        <p:txBody>
          <a:bodyPr wrap="square" anchor="ctr">
            <a:spAutoFit/>
          </a:bodyPr>
          <a:lstStyle/>
          <a:p>
            <a:pPr algn="ctr"/>
            <a:r>
              <a:rPr lang="en-US" sz="4000" b="1">
                <a:solidFill>
                  <a:schemeClr val="bg1"/>
                </a:solidFill>
                <a:latin typeface="Comic Sans MS" pitchFamily="66" charset="0"/>
              </a:rPr>
              <a:t>2</a:t>
            </a:r>
          </a:p>
        </p:txBody>
      </p:sp>
      <p:sp>
        <p:nvSpPr>
          <p:cNvPr id="39" name="TextBox 34"/>
          <p:cNvSpPr txBox="1">
            <a:spLocks noChangeArrowheads="1"/>
          </p:cNvSpPr>
          <p:nvPr/>
        </p:nvSpPr>
        <p:spPr bwMode="auto">
          <a:xfrm>
            <a:off x="7646547" y="2590345"/>
            <a:ext cx="496888" cy="707886"/>
          </a:xfrm>
          <a:prstGeom prst="rect">
            <a:avLst/>
          </a:prstGeom>
          <a:noFill/>
          <a:ln w="9525">
            <a:noFill/>
            <a:miter lim="800000"/>
            <a:headEnd/>
            <a:tailEnd/>
          </a:ln>
        </p:spPr>
        <p:txBody>
          <a:bodyPr wrap="square" anchor="ctr">
            <a:spAutoFit/>
          </a:bodyPr>
          <a:lstStyle/>
          <a:p>
            <a:pPr algn="ctr"/>
            <a:r>
              <a:rPr lang="en-US" sz="4000" b="1">
                <a:solidFill>
                  <a:schemeClr val="bg1"/>
                </a:solidFill>
                <a:latin typeface="Comic Sans MS" pitchFamily="66" charset="0"/>
              </a:rPr>
              <a:t>3</a:t>
            </a:r>
          </a:p>
        </p:txBody>
      </p:sp>
      <p:sp>
        <p:nvSpPr>
          <p:cNvPr id="40" name="TextBox 35"/>
          <p:cNvSpPr txBox="1">
            <a:spLocks noChangeArrowheads="1"/>
          </p:cNvSpPr>
          <p:nvPr/>
        </p:nvSpPr>
        <p:spPr bwMode="auto">
          <a:xfrm>
            <a:off x="7646547" y="3562350"/>
            <a:ext cx="496888" cy="708025"/>
          </a:xfrm>
          <a:prstGeom prst="rect">
            <a:avLst/>
          </a:prstGeom>
          <a:noFill/>
          <a:ln w="9525">
            <a:noFill/>
            <a:miter lim="800000"/>
            <a:headEnd/>
            <a:tailEnd/>
          </a:ln>
        </p:spPr>
        <p:txBody>
          <a:bodyPr wrap="none" anchor="ctr">
            <a:spAutoFit/>
          </a:bodyPr>
          <a:lstStyle/>
          <a:p>
            <a:pPr algn="ctr"/>
            <a:r>
              <a:rPr lang="en-US" sz="4000" b="1">
                <a:solidFill>
                  <a:schemeClr val="bg1"/>
                </a:solidFill>
                <a:latin typeface="Comic Sans MS" pitchFamily="66" charset="0"/>
              </a:rPr>
              <a:t>4</a:t>
            </a:r>
          </a:p>
        </p:txBody>
      </p:sp>
      <p:sp>
        <p:nvSpPr>
          <p:cNvPr id="41" name="Rectangle 32"/>
          <p:cNvSpPr>
            <a:spLocks noChangeArrowheads="1"/>
          </p:cNvSpPr>
          <p:nvPr/>
        </p:nvSpPr>
        <p:spPr bwMode="auto">
          <a:xfrm>
            <a:off x="2895600" y="551083"/>
            <a:ext cx="4040187" cy="954107"/>
          </a:xfrm>
          <a:prstGeom prst="rect">
            <a:avLst/>
          </a:prstGeom>
          <a:noFill/>
          <a:ln w="9525">
            <a:noFill/>
            <a:miter lim="800000"/>
            <a:headEnd/>
            <a:tailEnd/>
          </a:ln>
        </p:spPr>
        <p:txBody>
          <a:bodyPr>
            <a:spAutoFit/>
          </a:bodyPr>
          <a:lstStyle/>
          <a:p>
            <a:pPr algn="ctr"/>
            <a:r>
              <a:rPr lang="en-US" sz="2400" b="1" i="1" smtClean="0"/>
              <a:t>Thực hiện chương trình</a:t>
            </a:r>
            <a:endParaRPr lang="nl-NL" sz="2400" b="1" i="1"/>
          </a:p>
          <a:p>
            <a:pPr algn="just">
              <a:buFontTx/>
              <a:buChar char="-"/>
            </a:pPr>
            <a:r>
              <a:rPr lang="nl-NL" sz="1600" smtClean="0"/>
              <a:t> Kinh phí cho hoạt động buổi 2</a:t>
            </a:r>
          </a:p>
          <a:p>
            <a:pPr algn="just">
              <a:buFontTx/>
              <a:buChar char="-"/>
            </a:pPr>
            <a:r>
              <a:rPr lang="en-US" sz="1600" smtClean="0"/>
              <a:t> Quỹ đất, kinh phí, điều kiện sống</a:t>
            </a:r>
            <a:endParaRPr lang="en-US" sz="1600"/>
          </a:p>
        </p:txBody>
      </p:sp>
      <p:sp>
        <p:nvSpPr>
          <p:cNvPr id="42" name="Rectangle 37"/>
          <p:cNvSpPr>
            <a:spLocks noChangeArrowheads="1"/>
          </p:cNvSpPr>
          <p:nvPr/>
        </p:nvSpPr>
        <p:spPr bwMode="auto">
          <a:xfrm>
            <a:off x="2896747" y="1541443"/>
            <a:ext cx="4419600" cy="954107"/>
          </a:xfrm>
          <a:prstGeom prst="rect">
            <a:avLst/>
          </a:prstGeom>
          <a:noFill/>
          <a:ln w="9525">
            <a:noFill/>
            <a:miter lim="800000"/>
            <a:headEnd/>
            <a:tailEnd/>
          </a:ln>
        </p:spPr>
        <p:txBody>
          <a:bodyPr wrap="square">
            <a:spAutoFit/>
          </a:bodyPr>
          <a:lstStyle/>
          <a:p>
            <a:pPr algn="ctr"/>
            <a:r>
              <a:rPr lang="nl-NL" sz="2400" b="1" i="1" smtClean="0">
                <a:solidFill>
                  <a:schemeClr val="accent2">
                    <a:lumMod val="50000"/>
                  </a:schemeClr>
                </a:solidFill>
              </a:rPr>
              <a:t>Mạng lưới trường lớp</a:t>
            </a:r>
            <a:endParaRPr lang="nl-NL" sz="2400" b="1" i="1">
              <a:solidFill>
                <a:schemeClr val="accent2">
                  <a:lumMod val="50000"/>
                </a:schemeClr>
              </a:solidFill>
            </a:endParaRPr>
          </a:p>
          <a:p>
            <a:pPr algn="just">
              <a:buFontTx/>
              <a:buChar char="-"/>
            </a:pPr>
            <a:r>
              <a:rPr lang="nl-NL" sz="1600" b="1" smtClean="0">
                <a:solidFill>
                  <a:schemeClr val="accent2">
                    <a:lumMod val="50000"/>
                  </a:schemeClr>
                </a:solidFill>
              </a:rPr>
              <a:t> Tăng dân số cơ học</a:t>
            </a:r>
          </a:p>
          <a:p>
            <a:pPr algn="just">
              <a:buFontTx/>
              <a:buChar char="-"/>
            </a:pPr>
            <a:r>
              <a:rPr lang="nl-NL" b="1" smtClean="0">
                <a:solidFill>
                  <a:schemeClr val="accent2">
                    <a:lumMod val="50000"/>
                  </a:schemeClr>
                </a:solidFill>
              </a:rPr>
              <a:t>  Phòng học chức năng</a:t>
            </a:r>
            <a:endParaRPr lang="en-US" sz="1600" b="1">
              <a:solidFill>
                <a:schemeClr val="accent2">
                  <a:lumMod val="50000"/>
                </a:schemeClr>
              </a:solidFill>
            </a:endParaRPr>
          </a:p>
        </p:txBody>
      </p:sp>
      <p:sp>
        <p:nvSpPr>
          <p:cNvPr id="43" name="Rectangle 38"/>
          <p:cNvSpPr>
            <a:spLocks noChangeArrowheads="1"/>
          </p:cNvSpPr>
          <p:nvPr/>
        </p:nvSpPr>
        <p:spPr bwMode="auto">
          <a:xfrm>
            <a:off x="2971800" y="2419350"/>
            <a:ext cx="3779837" cy="954107"/>
          </a:xfrm>
          <a:prstGeom prst="rect">
            <a:avLst/>
          </a:prstGeom>
          <a:noFill/>
          <a:ln w="9525">
            <a:noFill/>
            <a:miter lim="800000"/>
            <a:headEnd/>
            <a:tailEnd/>
          </a:ln>
        </p:spPr>
        <p:txBody>
          <a:bodyPr>
            <a:spAutoFit/>
          </a:bodyPr>
          <a:lstStyle/>
          <a:p>
            <a:pPr algn="ctr"/>
            <a:r>
              <a:rPr lang="nl-NL" sz="2400" b="1" i="1" smtClean="0"/>
              <a:t>Đội ngũ</a:t>
            </a:r>
            <a:endParaRPr lang="en-US" sz="1600"/>
          </a:p>
          <a:p>
            <a:pPr algn="just">
              <a:buFontTx/>
              <a:buChar char="-"/>
            </a:pPr>
            <a:r>
              <a:rPr lang="en-US" sz="1600" b="1" smtClean="0"/>
              <a:t> Trình độ chưa đồng đều</a:t>
            </a:r>
          </a:p>
          <a:p>
            <a:pPr algn="just">
              <a:buFontTx/>
              <a:buChar char="-"/>
            </a:pPr>
            <a:r>
              <a:rPr lang="en-US" sz="1600" b="1" smtClean="0"/>
              <a:t> Cơ cấu thiếu hợp lý</a:t>
            </a:r>
            <a:endParaRPr lang="en-US" sz="1600" b="1"/>
          </a:p>
        </p:txBody>
      </p:sp>
      <p:sp>
        <p:nvSpPr>
          <p:cNvPr id="44" name="Rectangle 39"/>
          <p:cNvSpPr>
            <a:spLocks noChangeArrowheads="1"/>
          </p:cNvSpPr>
          <p:nvPr/>
        </p:nvSpPr>
        <p:spPr bwMode="auto">
          <a:xfrm>
            <a:off x="2971800" y="3388930"/>
            <a:ext cx="4040187" cy="1200329"/>
          </a:xfrm>
          <a:prstGeom prst="rect">
            <a:avLst/>
          </a:prstGeom>
          <a:noFill/>
          <a:ln w="9525">
            <a:noFill/>
            <a:miter lim="800000"/>
            <a:headEnd/>
            <a:tailEnd/>
          </a:ln>
        </p:spPr>
        <p:txBody>
          <a:bodyPr>
            <a:spAutoFit/>
          </a:bodyPr>
          <a:lstStyle/>
          <a:p>
            <a:pPr algn="ctr"/>
            <a:r>
              <a:rPr lang="nl-NL" sz="2400" b="1" i="1" smtClean="0">
                <a:solidFill>
                  <a:srgbClr val="FF0000"/>
                </a:solidFill>
              </a:rPr>
              <a:t>Kinh phí thực hiện</a:t>
            </a:r>
            <a:endParaRPr lang="nl-NL" sz="2400" b="1" i="1">
              <a:solidFill>
                <a:srgbClr val="FF0000"/>
              </a:solidFill>
            </a:endParaRPr>
          </a:p>
          <a:p>
            <a:pPr algn="just">
              <a:buFontTx/>
              <a:buChar char="-"/>
            </a:pPr>
            <a:r>
              <a:rPr lang="en-US" sz="1600" b="1" smtClean="0"/>
              <a:t> Thực hiện chương trình tổng thể</a:t>
            </a:r>
          </a:p>
          <a:p>
            <a:pPr algn="just">
              <a:buFontTx/>
              <a:buChar char="-"/>
            </a:pPr>
            <a:r>
              <a:rPr lang="en-US" b="1" smtClean="0"/>
              <a:t> Bồi dưỡng đại trà</a:t>
            </a:r>
            <a:endParaRPr lang="en-US" sz="1600" b="1" smtClean="0"/>
          </a:p>
          <a:p>
            <a:pPr algn="just">
              <a:buFontTx/>
              <a:buChar char="-"/>
            </a:pPr>
            <a:endParaRPr lang="en-US" sz="1600" b="1"/>
          </a:p>
        </p:txBody>
      </p:sp>
      <p:sp>
        <p:nvSpPr>
          <p:cNvPr id="45" name="6-Point Star 44"/>
          <p:cNvSpPr/>
          <p:nvPr/>
        </p:nvSpPr>
        <p:spPr>
          <a:xfrm>
            <a:off x="838200" y="1504950"/>
            <a:ext cx="1752600" cy="2209800"/>
          </a:xfrm>
          <a:prstGeom prst="star6">
            <a:avLst/>
          </a:prstGeom>
          <a:noFill/>
          <a:ln w="571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FF0000"/>
                </a:solidFill>
                <a:latin typeface="Times New Roman" pitchFamily="18" charset="0"/>
                <a:cs typeface="Times New Roman" pitchFamily="18" charset="0"/>
              </a:rPr>
              <a:t>KHÓ KHĂN</a:t>
            </a:r>
            <a:endParaRPr lang="en-US" sz="2000" b="1">
              <a:solidFill>
                <a:srgbClr val="FF0000"/>
              </a:solidFill>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amond(in)">
                                      <p:cBhvr>
                                        <p:cTn id="7" dur="2000"/>
                                        <p:tgtEl>
                                          <p:spTgt spid="29"/>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diamond(in)">
                                      <p:cBhvr>
                                        <p:cTn id="10" dur="2000"/>
                                        <p:tgtEl>
                                          <p:spTgt spid="37"/>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checkerboard(across)">
                                      <p:cBhvr>
                                        <p:cTn id="13" dur="500"/>
                                        <p:tgtEl>
                                          <p:spTgt spid="41"/>
                                        </p:tgtEl>
                                      </p:cBhvr>
                                    </p:animEffect>
                                  </p:childTnLst>
                                </p:cTn>
                              </p:par>
                              <p:par>
                                <p:cTn id="14" presetID="5" presetClass="entr" presetSubtype="1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checkerboard(across)">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diamond(in)">
                                      <p:cBhvr>
                                        <p:cTn id="21" dur="2000"/>
                                        <p:tgtEl>
                                          <p:spTgt spid="38"/>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diamond(in)">
                                      <p:cBhvr>
                                        <p:cTn id="24" dur="2000"/>
                                        <p:tgtEl>
                                          <p:spTgt spid="31"/>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checkerboard(across)">
                                      <p:cBhvr>
                                        <p:cTn id="27" dur="500"/>
                                        <p:tgtEl>
                                          <p:spTgt spid="42"/>
                                        </p:tgtEl>
                                      </p:cBhvr>
                                    </p:animEffect>
                                  </p:childTnLst>
                                </p:cTn>
                              </p:par>
                              <p:par>
                                <p:cTn id="28" presetID="5" presetClass="entr" presetSubtype="10"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checkerboard(across)">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diamond(in)">
                                      <p:cBhvr>
                                        <p:cTn id="35" dur="2000"/>
                                        <p:tgtEl>
                                          <p:spTgt spid="39"/>
                                        </p:tgtEl>
                                      </p:cBhvr>
                                    </p:animEffect>
                                  </p:childTnLst>
                                </p:cTn>
                              </p:par>
                              <p:par>
                                <p:cTn id="36" presetID="8" presetClass="entr" presetSubtype="16"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diamond(in)">
                                      <p:cBhvr>
                                        <p:cTn id="38" dur="2000"/>
                                        <p:tgtEl>
                                          <p:spTgt spid="33"/>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checkerboard(across)">
                                      <p:cBhvr>
                                        <p:cTn id="41" dur="500"/>
                                        <p:tgtEl>
                                          <p:spTgt spid="43"/>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checkerboard(across)">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diamond(in)">
                                      <p:cBhvr>
                                        <p:cTn id="49" dur="2000"/>
                                        <p:tgtEl>
                                          <p:spTgt spid="40"/>
                                        </p:tgtEl>
                                      </p:cBhvr>
                                    </p:animEffect>
                                  </p:childTnLst>
                                </p:cTn>
                              </p:par>
                              <p:par>
                                <p:cTn id="50" presetID="8" presetClass="entr" presetSubtype="16" fill="hold" grpId="0"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diamond(in)">
                                      <p:cBhvr>
                                        <p:cTn id="52" dur="2000"/>
                                        <p:tgtEl>
                                          <p:spTgt spid="35"/>
                                        </p:tgtEl>
                                      </p:cBhvr>
                                    </p:animEffect>
                                  </p:childTnLst>
                                </p:cTn>
                              </p:par>
                            </p:childTnLst>
                          </p:cTn>
                        </p:par>
                        <p:par>
                          <p:cTn id="53" fill="hold">
                            <p:stCondLst>
                              <p:cond delay="2000"/>
                            </p:stCondLst>
                            <p:childTnLst>
                              <p:par>
                                <p:cTn id="54" presetID="5" presetClass="entr" presetSubtype="1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checkerboard(across)">
                                      <p:cBhvr>
                                        <p:cTn id="56" dur="500"/>
                                        <p:tgtEl>
                                          <p:spTgt spid="44"/>
                                        </p:tgtEl>
                                      </p:cBhvr>
                                    </p:animEffect>
                                  </p:childTnLst>
                                </p:cTn>
                              </p:par>
                              <p:par>
                                <p:cTn id="57" presetID="5" presetClass="entr" presetSubtype="10"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checkerboard(across)">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blinds(horizontal)">
                                      <p:cBhvr>
                                        <p:cTn id="6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2" grpId="0" animBg="1"/>
      <p:bldP spid="33" grpId="0" animBg="1"/>
      <p:bldP spid="34" grpId="0" animBg="1"/>
      <p:bldP spid="35" grpId="0" animBg="1"/>
      <p:bldP spid="37" grpId="0"/>
      <p:bldP spid="38" grpId="0"/>
      <p:bldP spid="39" grpId="0"/>
      <p:bldP spid="40" grpId="0"/>
      <p:bldP spid="41" grpId="0"/>
      <p:bldP spid="42" grpId="0"/>
      <p:bldP spid="43" grpId="0"/>
      <p:bldP spid="4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3522F03F-55C8-49FC-A5D5-3C6884B5B815}" type="datetime1">
              <a:rPr lang="en-US" smtClean="0"/>
              <a:pPr>
                <a:defRPr/>
              </a:pPr>
              <a:t>8/18/2020</a:t>
            </a:fld>
            <a:endParaRPr lang="en-US"/>
          </a:p>
        </p:txBody>
      </p:sp>
      <p:graphicFrame>
        <p:nvGraphicFramePr>
          <p:cNvPr id="5" name="Diagram 4"/>
          <p:cNvGraphicFramePr/>
          <p:nvPr/>
        </p:nvGraphicFramePr>
        <p:xfrm>
          <a:off x="343846" y="212261"/>
          <a:ext cx="8456308" cy="4754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1544" y="4889585"/>
            <a:ext cx="9155544" cy="307777"/>
          </a:xfrm>
          <a:prstGeom prst="rect">
            <a:avLst/>
          </a:prstGeom>
          <a:noFill/>
        </p:spPr>
        <p:txBody>
          <a:bodyPr wrap="square" rtlCol="0">
            <a:spAutoFit/>
          </a:bodyPr>
          <a:lstStyle/>
          <a:p>
            <a:pPr algn="r"/>
            <a:r>
              <a:rPr lang="en-US" sz="1400" b="1" dirty="0" err="1" smtClean="0">
                <a:solidFill>
                  <a:schemeClr val="bg1"/>
                </a:solidFill>
                <a:latin typeface="Times New Roman" pitchFamily="18" charset="0"/>
                <a:cs typeface="Times New Roman" pitchFamily="18" charset="0"/>
              </a:rPr>
              <a:t>Hội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nghị</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Triển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khai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Chương</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trình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Giáo</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dục</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Phổ</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thông</a:t>
            </a:r>
            <a:r>
              <a:rPr lang="en-US" sz="1400" b="1" dirty="0" smtClean="0">
                <a:solidFill>
                  <a:schemeClr val="bg1"/>
                </a:solidFill>
                <a:latin typeface="Times New Roman" pitchFamily="18" charset="0"/>
                <a:cs typeface="Times New Roman" pitchFamily="18" charset="0"/>
              </a:rPr>
              <a:t> 2018</a:t>
            </a:r>
            <a:endParaRPr lang="en-US" sz="14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3522F03F-55C8-49FC-A5D5-3C6884B5B815}" type="datetime1">
              <a:rPr lang="en-US" smtClean="0"/>
              <a:pPr>
                <a:defRPr/>
              </a:pPr>
              <a:t>8/18/2020</a:t>
            </a:fld>
            <a:endParaRPr lang="en-US"/>
          </a:p>
        </p:txBody>
      </p:sp>
      <p:graphicFrame>
        <p:nvGraphicFramePr>
          <p:cNvPr id="5" name="Diagram 4"/>
          <p:cNvGraphicFramePr/>
          <p:nvPr/>
        </p:nvGraphicFramePr>
        <p:xfrm>
          <a:off x="343846" y="212261"/>
          <a:ext cx="8456308" cy="4754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1544" y="4889585"/>
            <a:ext cx="9155544" cy="307777"/>
          </a:xfrm>
          <a:prstGeom prst="rect">
            <a:avLst/>
          </a:prstGeom>
          <a:noFill/>
        </p:spPr>
        <p:txBody>
          <a:bodyPr wrap="square" rtlCol="0">
            <a:spAutoFit/>
          </a:bodyPr>
          <a:lstStyle/>
          <a:p>
            <a:pPr algn="r"/>
            <a:r>
              <a:rPr lang="en-US" sz="1400" b="1" dirty="0" err="1" smtClean="0">
                <a:solidFill>
                  <a:schemeClr val="bg1"/>
                </a:solidFill>
                <a:latin typeface="Times New Roman" pitchFamily="18" charset="0"/>
                <a:cs typeface="Times New Roman" pitchFamily="18" charset="0"/>
              </a:rPr>
              <a:t>Hội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nghị</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Triển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khai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Chương</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trình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Giáo</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dục</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Phổ</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thông</a:t>
            </a:r>
            <a:r>
              <a:rPr lang="en-US" sz="1400" b="1" dirty="0" smtClean="0">
                <a:solidFill>
                  <a:schemeClr val="bg1"/>
                </a:solidFill>
                <a:latin typeface="Times New Roman" pitchFamily="18" charset="0"/>
                <a:cs typeface="Times New Roman" pitchFamily="18" charset="0"/>
              </a:rPr>
              <a:t> 2018</a:t>
            </a:r>
            <a:endParaRPr lang="en-US" sz="14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ChangeArrowheads="1"/>
          </p:cNvSpPr>
          <p:nvPr/>
        </p:nvSpPr>
        <p:spPr bwMode="auto">
          <a:xfrm>
            <a:off x="762001" y="1047750"/>
            <a:ext cx="7543800" cy="1177245"/>
          </a:xfrm>
          <a:prstGeom prst="rect">
            <a:avLst/>
          </a:prstGeom>
          <a:noFill/>
          <a:ln w="9525">
            <a:noFill/>
            <a:miter lim="800000"/>
            <a:headEnd/>
            <a:tailEnd/>
          </a:ln>
        </p:spPr>
        <p:txBody>
          <a:bodyPr wrap="square" lIns="68580" tIns="34290" rIns="68580" bIns="34290">
            <a:spAutoFit/>
          </a:bodyPr>
          <a:lstStyle/>
          <a:p>
            <a:pPr algn="ctr"/>
            <a:r>
              <a:rPr lang="en-US" altLang="en-US" sz="3600" b="1" smtClean="0">
                <a:solidFill>
                  <a:srgbClr val="FF0000"/>
                </a:solidFill>
                <a:latin typeface="Times New Roman" pitchFamily="18" charset="0"/>
                <a:ea typeface="Calibri" pitchFamily="34" charset="0"/>
                <a:cs typeface="Times New Roman" pitchFamily="18" charset="0"/>
              </a:rPr>
              <a:t>PHÒNG GIÁO DỤC VÀ ĐÀO TẠO</a:t>
            </a:r>
          </a:p>
          <a:p>
            <a:pPr algn="ctr"/>
            <a:r>
              <a:rPr lang="en-US" altLang="en-US" sz="3600" b="1" smtClean="0">
                <a:solidFill>
                  <a:srgbClr val="0000FF"/>
                </a:solidFill>
                <a:latin typeface="Times New Roman" pitchFamily="18" charset="0"/>
                <a:ea typeface="Calibri" pitchFamily="34" charset="0"/>
                <a:cs typeface="Times New Roman" pitchFamily="18" charset="0"/>
              </a:rPr>
              <a:t>PHƯƠNG HƯỚNG THỰC HIỆN</a:t>
            </a:r>
            <a:endParaRPr lang="en-US" altLang="en-US" sz="3600" b="1">
              <a:solidFill>
                <a:srgbClr val="0000FF"/>
              </a:solidFill>
              <a:latin typeface="Times New Roman" pitchFamily="18" charset="0"/>
              <a:ea typeface="Calibri" pitchFamily="34" charset="0"/>
              <a:cs typeface="Times New Roman" pitchFamily="18" charset="0"/>
            </a:endParaRPr>
          </a:p>
        </p:txBody>
      </p:sp>
      <p:sp>
        <p:nvSpPr>
          <p:cNvPr id="4" name="TextBox 3"/>
          <p:cNvSpPr txBox="1"/>
          <p:nvPr/>
        </p:nvSpPr>
        <p:spPr>
          <a:xfrm>
            <a:off x="-11544" y="4889585"/>
            <a:ext cx="9155544" cy="307777"/>
          </a:xfrm>
          <a:prstGeom prst="rect">
            <a:avLst/>
          </a:prstGeom>
          <a:noFill/>
        </p:spPr>
        <p:txBody>
          <a:bodyPr wrap="square" rtlCol="0">
            <a:spAutoFit/>
          </a:bodyPr>
          <a:lstStyle/>
          <a:p>
            <a:pPr algn="r"/>
            <a:r>
              <a:rPr lang="en-US" sz="1400" b="1" dirty="0" err="1" smtClean="0">
                <a:solidFill>
                  <a:schemeClr val="bg1"/>
                </a:solidFill>
                <a:latin typeface="Times New Roman" pitchFamily="18" charset="0"/>
                <a:cs typeface="Times New Roman" pitchFamily="18" charset="0"/>
              </a:rPr>
              <a:t>Hội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nghị</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Triển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khai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Chương</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trình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Giáo</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dục</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Phổ</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thông</a:t>
            </a:r>
            <a:r>
              <a:rPr lang="en-US" sz="1400" b="1" dirty="0" smtClean="0">
                <a:solidFill>
                  <a:schemeClr val="bg1"/>
                </a:solidFill>
                <a:latin typeface="Times New Roman" pitchFamily="18" charset="0"/>
                <a:cs typeface="Times New Roman" pitchFamily="18" charset="0"/>
              </a:rPr>
              <a:t> 2018</a:t>
            </a:r>
            <a:endParaRPr lang="en-US" sz="1400" b="1" dirty="0">
              <a:solidFill>
                <a:schemeClr val="bg1"/>
              </a:solidFill>
              <a:latin typeface="Times New Roman" pitchFamily="18" charset="0"/>
              <a:cs typeface="Times New Roman" pitchFamily="18" charset="0"/>
            </a:endParaRPr>
          </a:p>
        </p:txBody>
      </p:sp>
      <p:sp>
        <p:nvSpPr>
          <p:cNvPr id="8" name="Down Ribbon 7"/>
          <p:cNvSpPr/>
          <p:nvPr/>
        </p:nvSpPr>
        <p:spPr>
          <a:xfrm>
            <a:off x="1143000" y="2343150"/>
            <a:ext cx="6781800" cy="1447800"/>
          </a:xfrm>
          <a:prstGeom prst="ribbon">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smtClean="0">
                <a:solidFill>
                  <a:srgbClr val="FF0000"/>
                </a:solidFill>
                <a:latin typeface="Times New Roman" pitchFamily="18" charset="0"/>
                <a:cs typeface="Times New Roman" pitchFamily="18" charset="0"/>
              </a:rPr>
              <a:t>CHƯƠNG TRÌNH</a:t>
            </a:r>
            <a:br>
              <a:rPr lang="en-US" sz="1800" b="1" smtClean="0">
                <a:solidFill>
                  <a:srgbClr val="FF0000"/>
                </a:solidFill>
                <a:latin typeface="Times New Roman" pitchFamily="18" charset="0"/>
                <a:cs typeface="Times New Roman" pitchFamily="18" charset="0"/>
              </a:rPr>
            </a:br>
            <a:r>
              <a:rPr lang="en-US" sz="1800" b="1" smtClean="0">
                <a:solidFill>
                  <a:srgbClr val="FF0000"/>
                </a:solidFill>
                <a:latin typeface="Times New Roman" pitchFamily="18" charset="0"/>
                <a:cs typeface="Times New Roman" pitchFamily="18" charset="0"/>
              </a:rPr>
              <a:t>GIÁO DỤC PHỔ THÔNG 2018</a:t>
            </a:r>
            <a:endParaRPr lang="en-US" sz="1800" b="1">
              <a:solidFill>
                <a:srgbClr val="FF0000"/>
              </a:solidFill>
              <a:latin typeface="Times New Roman" pitchFamily="18" charset="0"/>
              <a:cs typeface="Times New Roman" pitchFamily="18" charset="0"/>
            </a:endParaRPr>
          </a:p>
        </p:txBody>
      </p:sp>
    </p:spTree>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1544" y="4889585"/>
            <a:ext cx="9155544" cy="307777"/>
          </a:xfrm>
          <a:prstGeom prst="rect">
            <a:avLst/>
          </a:prstGeom>
          <a:noFill/>
        </p:spPr>
        <p:txBody>
          <a:bodyPr wrap="square" rtlCol="0">
            <a:spAutoFit/>
          </a:bodyPr>
          <a:lstStyle/>
          <a:p>
            <a:pPr algn="r"/>
            <a:r>
              <a:rPr lang="en-US" sz="1400" b="1" dirty="0" err="1" smtClean="0">
                <a:solidFill>
                  <a:schemeClr val="bg1"/>
                </a:solidFill>
                <a:latin typeface="Times New Roman" pitchFamily="18" charset="0"/>
                <a:cs typeface="Times New Roman" pitchFamily="18" charset="0"/>
              </a:rPr>
              <a:t>Hội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nghị</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Triển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khai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Chương</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trình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Giáo</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dục</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Phổ</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thông</a:t>
            </a:r>
            <a:r>
              <a:rPr lang="en-US" sz="1400" b="1" dirty="0" smtClean="0">
                <a:solidFill>
                  <a:schemeClr val="bg1"/>
                </a:solidFill>
                <a:latin typeface="Times New Roman" pitchFamily="18" charset="0"/>
                <a:cs typeface="Times New Roman" pitchFamily="18" charset="0"/>
              </a:rPr>
              <a:t> 2018</a:t>
            </a:r>
            <a:endParaRPr lang="en-US" sz="1400" b="1" dirty="0">
              <a:solidFill>
                <a:schemeClr val="bg1"/>
              </a:solidFill>
              <a:latin typeface="Times New Roman" pitchFamily="18" charset="0"/>
              <a:cs typeface="Times New Roman" pitchFamily="18" charset="0"/>
            </a:endParaRPr>
          </a:p>
        </p:txBody>
      </p:sp>
      <p:sp>
        <p:nvSpPr>
          <p:cNvPr id="311" name="Pentagon 310"/>
          <p:cNvSpPr/>
          <p:nvPr/>
        </p:nvSpPr>
        <p:spPr>
          <a:xfrm>
            <a:off x="609600" y="448541"/>
            <a:ext cx="3505200" cy="571500"/>
          </a:xfrm>
          <a:prstGeom prst="homePlate">
            <a:avLst/>
          </a:prstGeom>
          <a:solidFill>
            <a:srgbClr val="0000FF"/>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latin typeface="Times New Roman" pitchFamily="18" charset="0"/>
                <a:cs typeface="Times New Roman" pitchFamily="18" charset="0"/>
              </a:rPr>
              <a:t>ĐỘI NGŨ</a:t>
            </a:r>
            <a:endParaRPr lang="en-US" sz="2800" b="1" dirty="0">
              <a:latin typeface="Times New Roman" pitchFamily="18" charset="0"/>
              <a:cs typeface="Times New Roman" pitchFamily="18" charset="0"/>
            </a:endParaRPr>
          </a:p>
        </p:txBody>
      </p:sp>
      <p:sp>
        <p:nvSpPr>
          <p:cNvPr id="5" name="TextBox 4"/>
          <p:cNvSpPr txBox="1"/>
          <p:nvPr/>
        </p:nvSpPr>
        <p:spPr>
          <a:xfrm>
            <a:off x="2286000" y="7937"/>
            <a:ext cx="6248400" cy="461665"/>
          </a:xfrm>
          <a:prstGeom prst="rect">
            <a:avLst/>
          </a:prstGeom>
          <a:noFill/>
        </p:spPr>
        <p:txBody>
          <a:bodyPr wrap="square" rtlCol="0">
            <a:spAutoFit/>
          </a:bodyPr>
          <a:lstStyle/>
          <a:p>
            <a:pPr algn="r"/>
            <a:r>
              <a:rPr lang="en-US" sz="2400" b="1" smtClean="0">
                <a:solidFill>
                  <a:srgbClr val="FF0000"/>
                </a:solidFill>
                <a:latin typeface="Times New Roman" pitchFamily="18" charset="0"/>
                <a:cs typeface="Times New Roman" pitchFamily="18" charset="0"/>
              </a:rPr>
              <a:t>PHƯƠNG HƯỚNG NHIỆM VỤ</a:t>
            </a:r>
            <a:endParaRPr lang="en-US" sz="2400" b="1" dirty="0">
              <a:solidFill>
                <a:srgbClr val="FF0000"/>
              </a:solidFill>
              <a:latin typeface="Times New Roman" pitchFamily="18" charset="0"/>
              <a:cs typeface="Times New Roman" pitchFamily="18" charset="0"/>
            </a:endParaRPr>
          </a:p>
        </p:txBody>
      </p:sp>
      <p:sp>
        <p:nvSpPr>
          <p:cNvPr id="25" name="Frame 24"/>
          <p:cNvSpPr/>
          <p:nvPr/>
        </p:nvSpPr>
        <p:spPr>
          <a:xfrm>
            <a:off x="864480" y="1179645"/>
            <a:ext cx="1285884" cy="3220905"/>
          </a:xfrm>
          <a:prstGeom prst="frame">
            <a:avLst/>
          </a:prstGeom>
          <a:solidFill>
            <a:schemeClr val="accent2">
              <a:lumMod val="40000"/>
              <a:lumOff val="60000"/>
            </a:schemeClr>
          </a:solidFill>
          <a:ln w="38100" cmpd="thinThick">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nvGrpSpPr>
          <p:cNvPr id="26" name="Group 3"/>
          <p:cNvGrpSpPr>
            <a:grpSpLocks/>
          </p:cNvGrpSpPr>
          <p:nvPr/>
        </p:nvGrpSpPr>
        <p:grpSpPr bwMode="auto">
          <a:xfrm>
            <a:off x="1387475" y="1428750"/>
            <a:ext cx="6765925" cy="584968"/>
            <a:chOff x="912" y="1008"/>
            <a:chExt cx="3984" cy="990"/>
          </a:xfrm>
        </p:grpSpPr>
        <p:sp>
          <p:nvSpPr>
            <p:cNvPr id="27" name="AutoShape 4"/>
            <p:cNvSpPr>
              <a:spLocks noChangeArrowheads="1"/>
            </p:cNvSpPr>
            <p:nvPr/>
          </p:nvSpPr>
          <p:spPr bwMode="gray">
            <a:xfrm>
              <a:off x="912" y="1030"/>
              <a:ext cx="3984" cy="913"/>
            </a:xfrm>
            <a:prstGeom prst="roundRect">
              <a:avLst>
                <a:gd name="adj" fmla="val 10889"/>
              </a:avLst>
            </a:prstGeom>
            <a:solidFill>
              <a:schemeClr val="accent1">
                <a:lumMod val="40000"/>
                <a:lumOff val="60000"/>
              </a:schemeClr>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b="1">
                <a:latin typeface="Times New Roman" pitchFamily="18" charset="0"/>
                <a:cs typeface="Times New Roman" pitchFamily="18" charset="0"/>
              </a:endParaRPr>
            </a:p>
          </p:txBody>
        </p:sp>
        <p:grpSp>
          <p:nvGrpSpPr>
            <p:cNvPr id="28" name="Group 5"/>
            <p:cNvGrpSpPr>
              <a:grpSpLocks/>
            </p:cNvGrpSpPr>
            <p:nvPr/>
          </p:nvGrpSpPr>
          <p:grpSpPr bwMode="auto">
            <a:xfrm>
              <a:off x="999" y="1040"/>
              <a:ext cx="762" cy="885"/>
              <a:chOff x="999" y="1040"/>
              <a:chExt cx="762" cy="885"/>
            </a:xfrm>
          </p:grpSpPr>
          <p:sp>
            <p:nvSpPr>
              <p:cNvPr id="30" name="AutoShape 6"/>
              <p:cNvSpPr>
                <a:spLocks noChangeArrowheads="1"/>
              </p:cNvSpPr>
              <p:nvPr/>
            </p:nvSpPr>
            <p:spPr bwMode="gray">
              <a:xfrm>
                <a:off x="999" y="1097"/>
                <a:ext cx="762" cy="741"/>
              </a:xfrm>
              <a:prstGeom prst="roundRect">
                <a:avLst>
                  <a:gd name="adj" fmla="val 11921"/>
                </a:avLst>
              </a:prstGeom>
              <a:solidFill>
                <a:srgbClr val="0000FF"/>
              </a:solidFill>
              <a:ln w="38100">
                <a:solidFill>
                  <a:schemeClr val="bg1"/>
                </a:solidFill>
                <a:round/>
                <a:headEnd/>
                <a:tailEnd/>
              </a:ln>
              <a:effectLst/>
              <a:extLst/>
            </p:spPr>
            <p:txBody>
              <a:bodyPr wrap="none" anchor="ctr"/>
              <a:lstStyle/>
              <a:p>
                <a:pPr>
                  <a:defRPr/>
                </a:pPr>
                <a:endParaRPr lang="en-US" b="1">
                  <a:latin typeface="Times New Roman" pitchFamily="18" charset="0"/>
                  <a:cs typeface="Times New Roman" pitchFamily="18" charset="0"/>
                </a:endParaRPr>
              </a:p>
            </p:txBody>
          </p:sp>
          <p:sp>
            <p:nvSpPr>
              <p:cNvPr id="31" name="Freeform 7"/>
              <p:cNvSpPr>
                <a:spLocks/>
              </p:cNvSpPr>
              <p:nvPr/>
            </p:nvSpPr>
            <p:spPr bwMode="gray">
              <a:xfrm>
                <a:off x="1048" y="1236"/>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9966"/>
              </a:solidFill>
              <a:ln>
                <a:noFill/>
              </a:ln>
              <a:extLst/>
            </p:spPr>
            <p:txBody>
              <a:bodyPr/>
              <a:lstStyle/>
              <a:p>
                <a:pPr>
                  <a:defRPr/>
                </a:pPr>
                <a:endParaRPr lang="en-US" b="1">
                  <a:latin typeface="Times New Roman" pitchFamily="18" charset="0"/>
                  <a:cs typeface="Times New Roman" pitchFamily="18" charset="0"/>
                </a:endParaRPr>
              </a:p>
            </p:txBody>
          </p:sp>
          <p:sp>
            <p:nvSpPr>
              <p:cNvPr id="32" name="Text Box 8"/>
              <p:cNvSpPr txBox="1">
                <a:spLocks noChangeArrowheads="1"/>
              </p:cNvSpPr>
              <p:nvPr/>
            </p:nvSpPr>
            <p:spPr bwMode="gray">
              <a:xfrm>
                <a:off x="1500" y="1040"/>
                <a:ext cx="214" cy="885"/>
              </a:xfrm>
              <a:prstGeom prst="rect">
                <a:avLst/>
              </a:prstGeom>
              <a:noFill/>
              <a:ln>
                <a:noFill/>
              </a:ln>
              <a:effectLst/>
              <a:extLst/>
            </p:spPr>
            <p:txBody>
              <a:bodyPr wrap="none">
                <a:spAutoFit/>
              </a:bodyPr>
              <a:lstStyle/>
              <a:p>
                <a:pPr algn="r" eaLnBrk="0" hangingPunct="0">
                  <a:defRPr/>
                </a:pPr>
                <a:r>
                  <a:rPr lang="en-US" sz="2800" b="1" dirty="0">
                    <a:solidFill>
                      <a:schemeClr val="bg1"/>
                    </a:solidFill>
                    <a:effectLst>
                      <a:outerShdw blurRad="38100" dist="38100" dir="2700000" algn="tl">
                        <a:srgbClr val="C0C0C0"/>
                      </a:outerShdw>
                    </a:effectLst>
                    <a:latin typeface="Times New Roman" pitchFamily="18" charset="0"/>
                    <a:cs typeface="Times New Roman" pitchFamily="18" charset="0"/>
                  </a:rPr>
                  <a:t>1</a:t>
                </a:r>
                <a:endParaRPr lang="en-US" b="1"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grpSp>
        <p:sp>
          <p:nvSpPr>
            <p:cNvPr id="29" name="Text Box 9"/>
            <p:cNvSpPr txBox="1">
              <a:spLocks noChangeArrowheads="1"/>
            </p:cNvSpPr>
            <p:nvPr/>
          </p:nvSpPr>
          <p:spPr bwMode="gray">
            <a:xfrm>
              <a:off x="1744" y="1008"/>
              <a:ext cx="2928" cy="990"/>
            </a:xfrm>
            <a:prstGeom prst="rect">
              <a:avLst/>
            </a:prstGeom>
            <a:noFill/>
            <a:ln w="9525" algn="ctr">
              <a:noFill/>
              <a:miter lim="800000"/>
              <a:headEnd/>
              <a:tailEnd/>
            </a:ln>
          </p:spPr>
          <p:txBody>
            <a:bodyPr>
              <a:spAutoFit/>
            </a:bodyPr>
            <a:lstStyle/>
            <a:p>
              <a:pPr lvl="0"/>
              <a:r>
                <a:rPr lang="en-US" b="1" smtClean="0">
                  <a:latin typeface="Times New Roman" pitchFamily="18" charset="0"/>
                  <a:cs typeface="Times New Roman" pitchFamily="18" charset="0"/>
                </a:rPr>
                <a:t>- X</a:t>
              </a:r>
              <a:r>
                <a:rPr lang="vi-VN" b="1" smtClean="0">
                  <a:latin typeface="Times New Roman" pitchFamily="18" charset="0"/>
                  <a:cs typeface="Times New Roman" pitchFamily="18" charset="0"/>
                </a:rPr>
                <a:t>ác định</a:t>
              </a:r>
              <a:r>
                <a:rPr lang="en-US" b="1" smtClean="0">
                  <a:latin typeface="Times New Roman" pitchFamily="18" charset="0"/>
                  <a:cs typeface="Times New Roman" pitchFamily="18" charset="0"/>
                </a:rPr>
                <a:t> </a:t>
              </a:r>
              <a:r>
                <a:rPr lang="vi-VN" b="1" smtClean="0">
                  <a:solidFill>
                    <a:srgbClr val="FF0000"/>
                  </a:solidFill>
                  <a:latin typeface="Times New Roman" pitchFamily="18" charset="0"/>
                  <a:cs typeface="Times New Roman" pitchFamily="18" charset="0"/>
                </a:rPr>
                <a:t>nhu</a:t>
              </a:r>
              <a:r>
                <a:rPr lang="en-US" b="1" smtClean="0">
                  <a:solidFill>
                    <a:srgbClr val="FF0000"/>
                  </a:solidFill>
                  <a:latin typeface="Times New Roman" pitchFamily="18" charset="0"/>
                  <a:cs typeface="Times New Roman" pitchFamily="18" charset="0"/>
                </a:rPr>
                <a:t> </a:t>
              </a:r>
              <a:r>
                <a:rPr lang="vi-VN" b="1" smtClean="0">
                  <a:solidFill>
                    <a:srgbClr val="FF0000"/>
                  </a:solidFill>
                  <a:latin typeface="Times New Roman" pitchFamily="18" charset="0"/>
                  <a:cs typeface="Times New Roman" pitchFamily="18" charset="0"/>
                </a:rPr>
                <a:t>cầu</a:t>
              </a:r>
              <a:endParaRPr lang="en-US" b="1" smtClean="0">
                <a:solidFill>
                  <a:srgbClr val="FF0000"/>
                </a:solidFill>
                <a:latin typeface="Times New Roman" pitchFamily="18" charset="0"/>
                <a:cs typeface="Times New Roman" pitchFamily="18" charset="0"/>
              </a:endParaRPr>
            </a:p>
            <a:p>
              <a:pPr lvl="0"/>
              <a:r>
                <a:rPr lang="en-US" b="1" smtClean="0">
                  <a:latin typeface="Times New Roman" pitchFamily="18" charset="0"/>
                  <a:cs typeface="Times New Roman" pitchFamily="18" charset="0"/>
                </a:rPr>
                <a:t>- </a:t>
              </a:r>
              <a:r>
                <a:rPr lang="en-US" b="1" smtClean="0">
                  <a:solidFill>
                    <a:srgbClr val="FF0000"/>
                  </a:solidFill>
                  <a:latin typeface="Times New Roman" pitchFamily="18" charset="0"/>
                  <a:cs typeface="Times New Roman" pitchFamily="18" charset="0"/>
                </a:rPr>
                <a:t>K</a:t>
              </a:r>
              <a:r>
                <a:rPr lang="it-IT" b="1" smtClean="0">
                  <a:solidFill>
                    <a:srgbClr val="FF0000"/>
                  </a:solidFill>
                  <a:latin typeface="Times New Roman" pitchFamily="18" charset="0"/>
                  <a:cs typeface="Times New Roman" pitchFamily="18" charset="0"/>
                </a:rPr>
                <a:t>hắc phục</a:t>
              </a:r>
              <a:r>
                <a:rPr lang="it-IT" b="1" smtClean="0">
                  <a:latin typeface="Times New Roman" pitchFamily="18" charset="0"/>
                  <a:cs typeface="Times New Roman" pitchFamily="18" charset="0"/>
                </a:rPr>
                <a:t>: thiếu, thừa giáo viên cục bộ</a:t>
              </a:r>
              <a:endParaRPr lang="en-US" b="1" dirty="0">
                <a:solidFill>
                  <a:schemeClr val="tx1"/>
                </a:solidFill>
                <a:latin typeface="Times New Roman" pitchFamily="18" charset="0"/>
                <a:cs typeface="Times New Roman" pitchFamily="18" charset="0"/>
              </a:endParaRPr>
            </a:p>
          </p:txBody>
        </p:sp>
      </p:grpSp>
      <p:grpSp>
        <p:nvGrpSpPr>
          <p:cNvPr id="33" name="Group 3"/>
          <p:cNvGrpSpPr>
            <a:grpSpLocks/>
          </p:cNvGrpSpPr>
          <p:nvPr/>
        </p:nvGrpSpPr>
        <p:grpSpPr bwMode="auto">
          <a:xfrm>
            <a:off x="1345320" y="2121784"/>
            <a:ext cx="6808382" cy="584968"/>
            <a:chOff x="912" y="988"/>
            <a:chExt cx="4009" cy="990"/>
          </a:xfrm>
        </p:grpSpPr>
        <p:sp>
          <p:nvSpPr>
            <p:cNvPr id="34" name="AutoShape 4"/>
            <p:cNvSpPr>
              <a:spLocks noChangeArrowheads="1"/>
            </p:cNvSpPr>
            <p:nvPr/>
          </p:nvSpPr>
          <p:spPr bwMode="gray">
            <a:xfrm>
              <a:off x="912" y="1030"/>
              <a:ext cx="3984" cy="913"/>
            </a:xfrm>
            <a:prstGeom prst="roundRect">
              <a:avLst>
                <a:gd name="adj" fmla="val 10889"/>
              </a:avLst>
            </a:prstGeom>
            <a:solidFill>
              <a:schemeClr val="accent3">
                <a:lumMod val="40000"/>
                <a:lumOff val="60000"/>
              </a:schemeClr>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a:latin typeface="Times New Roman" pitchFamily="18" charset="0"/>
                <a:cs typeface="Times New Roman" pitchFamily="18" charset="0"/>
              </a:endParaRPr>
            </a:p>
          </p:txBody>
        </p:sp>
        <p:grpSp>
          <p:nvGrpSpPr>
            <p:cNvPr id="35" name="Group 5"/>
            <p:cNvGrpSpPr>
              <a:grpSpLocks/>
            </p:cNvGrpSpPr>
            <p:nvPr/>
          </p:nvGrpSpPr>
          <p:grpSpPr bwMode="auto">
            <a:xfrm>
              <a:off x="999" y="1040"/>
              <a:ext cx="762" cy="885"/>
              <a:chOff x="999" y="1040"/>
              <a:chExt cx="762" cy="885"/>
            </a:xfrm>
          </p:grpSpPr>
          <p:sp>
            <p:nvSpPr>
              <p:cNvPr id="37" name="AutoShape 6"/>
              <p:cNvSpPr>
                <a:spLocks noChangeArrowheads="1"/>
              </p:cNvSpPr>
              <p:nvPr/>
            </p:nvSpPr>
            <p:spPr bwMode="gray">
              <a:xfrm>
                <a:off x="999" y="1097"/>
                <a:ext cx="762" cy="741"/>
              </a:xfrm>
              <a:prstGeom prst="roundRect">
                <a:avLst>
                  <a:gd name="adj" fmla="val 11921"/>
                </a:avLst>
              </a:prstGeom>
              <a:solidFill>
                <a:srgbClr val="00B050"/>
              </a:solidFill>
              <a:ln w="38100">
                <a:solidFill>
                  <a:schemeClr val="bg1"/>
                </a:solidFill>
                <a:round/>
                <a:headEnd/>
                <a:tailEnd/>
              </a:ln>
              <a:effectLst/>
              <a:extLst/>
            </p:spPr>
            <p:txBody>
              <a:bodyPr wrap="none" anchor="ctr"/>
              <a:lstStyle/>
              <a:p>
                <a:pPr>
                  <a:defRPr/>
                </a:pPr>
                <a:endParaRPr lang="en-US">
                  <a:latin typeface="Times New Roman" pitchFamily="18" charset="0"/>
                  <a:cs typeface="Times New Roman" pitchFamily="18" charset="0"/>
                </a:endParaRPr>
              </a:p>
            </p:txBody>
          </p:sp>
          <p:sp>
            <p:nvSpPr>
              <p:cNvPr id="38" name="Freeform 7"/>
              <p:cNvSpPr>
                <a:spLocks/>
              </p:cNvSpPr>
              <p:nvPr/>
            </p:nvSpPr>
            <p:spPr bwMode="gray">
              <a:xfrm>
                <a:off x="1048" y="1236"/>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9966"/>
              </a:solidFill>
              <a:ln>
                <a:noFill/>
              </a:ln>
              <a:extLst/>
            </p:spPr>
            <p:txBody>
              <a:bodyPr/>
              <a:lstStyle/>
              <a:p>
                <a:pPr>
                  <a:defRPr/>
                </a:pPr>
                <a:endParaRPr lang="en-US">
                  <a:latin typeface="Times New Roman" pitchFamily="18" charset="0"/>
                  <a:cs typeface="Times New Roman" pitchFamily="18" charset="0"/>
                </a:endParaRPr>
              </a:p>
            </p:txBody>
          </p:sp>
          <p:sp>
            <p:nvSpPr>
              <p:cNvPr id="39" name="Text Box 8"/>
              <p:cNvSpPr txBox="1">
                <a:spLocks noChangeArrowheads="1"/>
              </p:cNvSpPr>
              <p:nvPr/>
            </p:nvSpPr>
            <p:spPr bwMode="gray">
              <a:xfrm>
                <a:off x="1500" y="1040"/>
                <a:ext cx="214" cy="885"/>
              </a:xfrm>
              <a:prstGeom prst="rect">
                <a:avLst/>
              </a:prstGeom>
              <a:noFill/>
              <a:ln>
                <a:noFill/>
              </a:ln>
              <a:effectLst/>
              <a:extLst/>
            </p:spPr>
            <p:txBody>
              <a:bodyPr wrap="none">
                <a:spAutoFit/>
              </a:bodyPr>
              <a:lstStyle/>
              <a:p>
                <a:pPr algn="r" eaLnBrk="0" hangingPunct="0">
                  <a:defRPr/>
                </a:pPr>
                <a:r>
                  <a:rPr lang="en-US" sz="2800" b="1" smtClean="0">
                    <a:solidFill>
                      <a:schemeClr val="bg1"/>
                    </a:solidFill>
                    <a:effectLst>
                      <a:outerShdw blurRad="38100" dist="38100" dir="2700000" algn="tl">
                        <a:srgbClr val="C0C0C0"/>
                      </a:outerShdw>
                    </a:effectLst>
                    <a:latin typeface="Times New Roman" pitchFamily="18" charset="0"/>
                    <a:cs typeface="Times New Roman" pitchFamily="18" charset="0"/>
                  </a:rPr>
                  <a:t>2</a:t>
                </a:r>
                <a:endParaRPr lang="en-US" b="1"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grpSp>
        <p:sp>
          <p:nvSpPr>
            <p:cNvPr id="36" name="Text Box 9"/>
            <p:cNvSpPr txBox="1">
              <a:spLocks noChangeArrowheads="1"/>
            </p:cNvSpPr>
            <p:nvPr/>
          </p:nvSpPr>
          <p:spPr bwMode="gray">
            <a:xfrm>
              <a:off x="1780" y="988"/>
              <a:ext cx="3141" cy="990"/>
            </a:xfrm>
            <a:prstGeom prst="rect">
              <a:avLst/>
            </a:prstGeom>
            <a:noFill/>
            <a:ln w="9525" algn="ctr">
              <a:noFill/>
              <a:miter lim="800000"/>
              <a:headEnd/>
              <a:tailEnd/>
            </a:ln>
          </p:spPr>
          <p:txBody>
            <a:bodyPr wrap="square">
              <a:spAutoFit/>
            </a:bodyPr>
            <a:lstStyle/>
            <a:p>
              <a:pPr lvl="0"/>
              <a:r>
                <a:rPr lang="nb-NO" b="1" smtClean="0">
                  <a:solidFill>
                    <a:srgbClr val="FF0000"/>
                  </a:solidFill>
                  <a:latin typeface="Times New Roman" pitchFamily="18" charset="0"/>
                  <a:cs typeface="Times New Roman" pitchFamily="18" charset="0"/>
                </a:rPr>
                <a:t>Chính sách phát triển đội ngũ</a:t>
              </a:r>
              <a:r>
                <a:rPr lang="nb-NO" b="1" smtClean="0">
                  <a:latin typeface="Times New Roman" pitchFamily="18" charset="0"/>
                  <a:cs typeface="Times New Roman" pitchFamily="18" charset="0"/>
                </a:rPr>
                <a:t>: thăng hạng chức danh, chế độ tiền lương, phụ cấp, trợ cấp; đánh giá, khen thưởng</a:t>
              </a:r>
              <a:endParaRPr lang="en-US" b="1" dirty="0">
                <a:solidFill>
                  <a:schemeClr val="tx1"/>
                </a:solidFill>
                <a:latin typeface="Times New Roman" pitchFamily="18" charset="0"/>
                <a:cs typeface="Times New Roman" pitchFamily="18" charset="0"/>
              </a:endParaRPr>
            </a:p>
          </p:txBody>
        </p:sp>
      </p:grpSp>
      <p:grpSp>
        <p:nvGrpSpPr>
          <p:cNvPr id="40" name="Group 3"/>
          <p:cNvGrpSpPr>
            <a:grpSpLocks/>
          </p:cNvGrpSpPr>
          <p:nvPr/>
        </p:nvGrpSpPr>
        <p:grpSpPr bwMode="auto">
          <a:xfrm>
            <a:off x="1345320" y="2800493"/>
            <a:ext cx="6765925" cy="584969"/>
            <a:chOff x="912" y="976"/>
            <a:chExt cx="3984" cy="990"/>
          </a:xfrm>
        </p:grpSpPr>
        <p:sp>
          <p:nvSpPr>
            <p:cNvPr id="41" name="AutoShape 4"/>
            <p:cNvSpPr>
              <a:spLocks noChangeArrowheads="1"/>
            </p:cNvSpPr>
            <p:nvPr/>
          </p:nvSpPr>
          <p:spPr bwMode="gray">
            <a:xfrm>
              <a:off x="912" y="1030"/>
              <a:ext cx="3984" cy="913"/>
            </a:xfrm>
            <a:prstGeom prst="roundRect">
              <a:avLst>
                <a:gd name="adj" fmla="val 10889"/>
              </a:avLst>
            </a:prstGeom>
            <a:solidFill>
              <a:srgbClr val="FFFF00"/>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b="1">
                <a:latin typeface="Times New Roman" pitchFamily="18" charset="0"/>
                <a:cs typeface="Times New Roman" pitchFamily="18" charset="0"/>
              </a:endParaRPr>
            </a:p>
          </p:txBody>
        </p:sp>
        <p:grpSp>
          <p:nvGrpSpPr>
            <p:cNvPr id="42" name="Group 5"/>
            <p:cNvGrpSpPr>
              <a:grpSpLocks/>
            </p:cNvGrpSpPr>
            <p:nvPr/>
          </p:nvGrpSpPr>
          <p:grpSpPr bwMode="auto">
            <a:xfrm>
              <a:off x="999" y="1040"/>
              <a:ext cx="762" cy="885"/>
              <a:chOff x="999" y="1040"/>
              <a:chExt cx="762" cy="885"/>
            </a:xfrm>
          </p:grpSpPr>
          <p:sp>
            <p:nvSpPr>
              <p:cNvPr id="46" name="AutoShape 6"/>
              <p:cNvSpPr>
                <a:spLocks noChangeArrowheads="1"/>
              </p:cNvSpPr>
              <p:nvPr/>
            </p:nvSpPr>
            <p:spPr bwMode="gray">
              <a:xfrm>
                <a:off x="999" y="1097"/>
                <a:ext cx="762" cy="741"/>
              </a:xfrm>
              <a:prstGeom prst="roundRect">
                <a:avLst>
                  <a:gd name="adj" fmla="val 11921"/>
                </a:avLst>
              </a:prstGeom>
              <a:solidFill>
                <a:srgbClr val="FFC000"/>
              </a:solidFill>
              <a:ln w="38100">
                <a:solidFill>
                  <a:schemeClr val="bg1"/>
                </a:solidFill>
                <a:round/>
                <a:headEnd/>
                <a:tailEnd/>
              </a:ln>
              <a:effectLst/>
              <a:extLst/>
            </p:spPr>
            <p:txBody>
              <a:bodyPr wrap="none" anchor="ctr"/>
              <a:lstStyle/>
              <a:p>
                <a:pPr>
                  <a:defRPr/>
                </a:pPr>
                <a:endParaRPr lang="en-US" b="1">
                  <a:latin typeface="Times New Roman" pitchFamily="18" charset="0"/>
                  <a:cs typeface="Times New Roman" pitchFamily="18" charset="0"/>
                </a:endParaRPr>
              </a:p>
            </p:txBody>
          </p:sp>
          <p:sp>
            <p:nvSpPr>
              <p:cNvPr id="50" name="Freeform 7"/>
              <p:cNvSpPr>
                <a:spLocks/>
              </p:cNvSpPr>
              <p:nvPr/>
            </p:nvSpPr>
            <p:spPr bwMode="gray">
              <a:xfrm>
                <a:off x="1048" y="1236"/>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9966"/>
              </a:solidFill>
              <a:ln>
                <a:noFill/>
              </a:ln>
              <a:extLst/>
            </p:spPr>
            <p:txBody>
              <a:bodyPr/>
              <a:lstStyle/>
              <a:p>
                <a:pPr>
                  <a:defRPr/>
                </a:pPr>
                <a:endParaRPr lang="en-US" b="1">
                  <a:latin typeface="Times New Roman" pitchFamily="18" charset="0"/>
                  <a:cs typeface="Times New Roman" pitchFamily="18" charset="0"/>
                </a:endParaRPr>
              </a:p>
            </p:txBody>
          </p:sp>
          <p:sp>
            <p:nvSpPr>
              <p:cNvPr id="53" name="Text Box 8"/>
              <p:cNvSpPr txBox="1">
                <a:spLocks noChangeArrowheads="1"/>
              </p:cNvSpPr>
              <p:nvPr/>
            </p:nvSpPr>
            <p:spPr bwMode="gray">
              <a:xfrm>
                <a:off x="1500" y="1040"/>
                <a:ext cx="214" cy="885"/>
              </a:xfrm>
              <a:prstGeom prst="rect">
                <a:avLst/>
              </a:prstGeom>
              <a:noFill/>
              <a:ln>
                <a:noFill/>
              </a:ln>
              <a:effectLst/>
              <a:extLst/>
            </p:spPr>
            <p:txBody>
              <a:bodyPr wrap="none">
                <a:spAutoFit/>
              </a:bodyPr>
              <a:lstStyle/>
              <a:p>
                <a:pPr algn="r" eaLnBrk="0" hangingPunct="0">
                  <a:defRPr/>
                </a:pPr>
                <a:r>
                  <a:rPr lang="en-US" sz="2800" b="1" smtClean="0">
                    <a:solidFill>
                      <a:schemeClr val="bg1"/>
                    </a:solidFill>
                    <a:effectLst>
                      <a:outerShdw blurRad="38100" dist="38100" dir="2700000" algn="tl">
                        <a:srgbClr val="C0C0C0"/>
                      </a:outerShdw>
                    </a:effectLst>
                    <a:latin typeface="Times New Roman" pitchFamily="18" charset="0"/>
                    <a:cs typeface="Times New Roman" pitchFamily="18" charset="0"/>
                  </a:rPr>
                  <a:t>3</a:t>
                </a:r>
                <a:endParaRPr lang="en-US" b="1"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grpSp>
        <p:sp>
          <p:nvSpPr>
            <p:cNvPr id="43" name="Text Box 9"/>
            <p:cNvSpPr txBox="1">
              <a:spLocks noChangeArrowheads="1"/>
            </p:cNvSpPr>
            <p:nvPr/>
          </p:nvSpPr>
          <p:spPr bwMode="gray">
            <a:xfrm>
              <a:off x="1780" y="976"/>
              <a:ext cx="3096" cy="990"/>
            </a:xfrm>
            <a:prstGeom prst="rect">
              <a:avLst/>
            </a:prstGeom>
            <a:noFill/>
            <a:ln w="9525" algn="ctr">
              <a:noFill/>
              <a:miter lim="800000"/>
              <a:headEnd/>
              <a:tailEnd/>
            </a:ln>
          </p:spPr>
          <p:txBody>
            <a:bodyPr wrap="square">
              <a:spAutoFit/>
            </a:bodyPr>
            <a:lstStyle/>
            <a:p>
              <a:pPr lvl="0">
                <a:buFontTx/>
                <a:buChar char="-"/>
              </a:pPr>
              <a:r>
                <a:rPr lang="en-US" b="1" smtClean="0">
                  <a:solidFill>
                    <a:schemeClr val="tx1"/>
                  </a:solidFill>
                  <a:latin typeface="Times New Roman" pitchFamily="18" charset="0"/>
                  <a:cs typeface="Times New Roman" pitchFamily="18" charset="0"/>
                </a:rPr>
                <a:t> </a:t>
              </a:r>
              <a:r>
                <a:rPr lang="en-US" b="1" smtClean="0">
                  <a:solidFill>
                    <a:srgbClr val="FF0000"/>
                  </a:solidFill>
                  <a:latin typeface="Times New Roman" pitchFamily="18" charset="0"/>
                  <a:cs typeface="Times New Roman" pitchFamily="18" charset="0"/>
                </a:rPr>
                <a:t>Xây dựng đề án </a:t>
              </a:r>
              <a:r>
                <a:rPr lang="en-US" b="1" smtClean="0">
                  <a:solidFill>
                    <a:schemeClr val="tx1"/>
                  </a:solidFill>
                  <a:latin typeface="Times New Roman" pitchFamily="18" charset="0"/>
                  <a:cs typeface="Times New Roman" pitchFamily="18" charset="0"/>
                </a:rPr>
                <a:t>phát triển đội ngũ</a:t>
              </a:r>
            </a:p>
            <a:p>
              <a:pPr lvl="0">
                <a:buFontTx/>
                <a:buChar char="-"/>
              </a:pPr>
              <a:r>
                <a:rPr lang="en-US" b="1" smtClean="0">
                  <a:solidFill>
                    <a:schemeClr val="tx1"/>
                  </a:solidFill>
                  <a:latin typeface="Times New Roman" pitchFamily="18" charset="0"/>
                  <a:cs typeface="Times New Roman" pitchFamily="18" charset="0"/>
                </a:rPr>
                <a:t> </a:t>
              </a:r>
              <a:r>
                <a:rPr lang="en-US" b="1" smtClean="0">
                  <a:solidFill>
                    <a:srgbClr val="FF0000"/>
                  </a:solidFill>
                  <a:latin typeface="Times New Roman" pitchFamily="18" charset="0"/>
                  <a:cs typeface="Times New Roman" pitchFamily="18" charset="0"/>
                </a:rPr>
                <a:t>Tuyển dụng </a:t>
              </a:r>
              <a:r>
                <a:rPr lang="en-US" b="1" smtClean="0">
                  <a:solidFill>
                    <a:schemeClr val="tx1"/>
                  </a:solidFill>
                  <a:latin typeface="Times New Roman" pitchFamily="18" charset="0"/>
                  <a:cs typeface="Times New Roman" pitchFamily="18" charset="0"/>
                </a:rPr>
                <a:t>giáo viên ngoại ngữ, công nghệ và tin học,… </a:t>
              </a:r>
              <a:endParaRPr lang="en-US" b="1" dirty="0">
                <a:latin typeface="Times New Roman" pitchFamily="18" charset="0"/>
                <a:cs typeface="Times New Roman" pitchFamily="18" charset="0"/>
              </a:endParaRPr>
            </a:p>
          </p:txBody>
        </p:sp>
      </p:grpSp>
      <p:grpSp>
        <p:nvGrpSpPr>
          <p:cNvPr id="58" name="Group 3"/>
          <p:cNvGrpSpPr>
            <a:grpSpLocks/>
          </p:cNvGrpSpPr>
          <p:nvPr/>
        </p:nvGrpSpPr>
        <p:grpSpPr bwMode="auto">
          <a:xfrm>
            <a:off x="1345320" y="3518201"/>
            <a:ext cx="6765925" cy="539471"/>
            <a:chOff x="912" y="1030"/>
            <a:chExt cx="3984" cy="913"/>
          </a:xfrm>
        </p:grpSpPr>
        <p:sp>
          <p:nvSpPr>
            <p:cNvPr id="64" name="AutoShape 4"/>
            <p:cNvSpPr>
              <a:spLocks noChangeArrowheads="1"/>
            </p:cNvSpPr>
            <p:nvPr/>
          </p:nvSpPr>
          <p:spPr bwMode="gray">
            <a:xfrm>
              <a:off x="912" y="1030"/>
              <a:ext cx="3984" cy="913"/>
            </a:xfrm>
            <a:prstGeom prst="roundRect">
              <a:avLst>
                <a:gd name="adj" fmla="val 10889"/>
              </a:avLst>
            </a:prstGeom>
            <a:solidFill>
              <a:schemeClr val="accent5">
                <a:lumMod val="60000"/>
                <a:lumOff val="40000"/>
              </a:schemeClr>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b="1">
                <a:latin typeface="Times New Roman" pitchFamily="18" charset="0"/>
                <a:cs typeface="Times New Roman" pitchFamily="18" charset="0"/>
              </a:endParaRPr>
            </a:p>
          </p:txBody>
        </p:sp>
        <p:grpSp>
          <p:nvGrpSpPr>
            <p:cNvPr id="65" name="Group 5"/>
            <p:cNvGrpSpPr>
              <a:grpSpLocks/>
            </p:cNvGrpSpPr>
            <p:nvPr/>
          </p:nvGrpSpPr>
          <p:grpSpPr bwMode="auto">
            <a:xfrm>
              <a:off x="999" y="1040"/>
              <a:ext cx="762" cy="885"/>
              <a:chOff x="999" y="1040"/>
              <a:chExt cx="762" cy="885"/>
            </a:xfrm>
          </p:grpSpPr>
          <p:sp>
            <p:nvSpPr>
              <p:cNvPr id="67" name="AutoShape 6"/>
              <p:cNvSpPr>
                <a:spLocks noChangeArrowheads="1"/>
              </p:cNvSpPr>
              <p:nvPr/>
            </p:nvSpPr>
            <p:spPr bwMode="gray">
              <a:xfrm>
                <a:off x="999" y="1097"/>
                <a:ext cx="762" cy="741"/>
              </a:xfrm>
              <a:prstGeom prst="roundRect">
                <a:avLst>
                  <a:gd name="adj" fmla="val 11921"/>
                </a:avLst>
              </a:prstGeom>
              <a:solidFill>
                <a:schemeClr val="accent5">
                  <a:lumMod val="50000"/>
                </a:schemeClr>
              </a:solidFill>
              <a:ln w="38100">
                <a:solidFill>
                  <a:schemeClr val="bg1"/>
                </a:solidFill>
                <a:round/>
                <a:headEnd/>
                <a:tailEnd/>
              </a:ln>
              <a:effectLst/>
              <a:extLst/>
            </p:spPr>
            <p:txBody>
              <a:bodyPr wrap="none" anchor="ctr"/>
              <a:lstStyle/>
              <a:p>
                <a:pPr>
                  <a:defRPr/>
                </a:pPr>
                <a:endParaRPr lang="en-US" b="1">
                  <a:latin typeface="Times New Roman" pitchFamily="18" charset="0"/>
                  <a:cs typeface="Times New Roman" pitchFamily="18" charset="0"/>
                </a:endParaRPr>
              </a:p>
            </p:txBody>
          </p:sp>
          <p:sp>
            <p:nvSpPr>
              <p:cNvPr id="68" name="Freeform 7"/>
              <p:cNvSpPr>
                <a:spLocks/>
              </p:cNvSpPr>
              <p:nvPr/>
            </p:nvSpPr>
            <p:spPr bwMode="gray">
              <a:xfrm>
                <a:off x="1048" y="1236"/>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9966"/>
              </a:solidFill>
              <a:ln>
                <a:noFill/>
              </a:ln>
              <a:extLst/>
            </p:spPr>
            <p:txBody>
              <a:bodyPr/>
              <a:lstStyle/>
              <a:p>
                <a:pPr>
                  <a:defRPr/>
                </a:pPr>
                <a:endParaRPr lang="en-US" b="1">
                  <a:latin typeface="Times New Roman" pitchFamily="18" charset="0"/>
                  <a:cs typeface="Times New Roman" pitchFamily="18" charset="0"/>
                </a:endParaRPr>
              </a:p>
            </p:txBody>
          </p:sp>
          <p:sp>
            <p:nvSpPr>
              <p:cNvPr id="69" name="Text Box 8"/>
              <p:cNvSpPr txBox="1">
                <a:spLocks noChangeArrowheads="1"/>
              </p:cNvSpPr>
              <p:nvPr/>
            </p:nvSpPr>
            <p:spPr bwMode="gray">
              <a:xfrm>
                <a:off x="1500" y="1040"/>
                <a:ext cx="214" cy="885"/>
              </a:xfrm>
              <a:prstGeom prst="rect">
                <a:avLst/>
              </a:prstGeom>
              <a:noFill/>
              <a:ln>
                <a:noFill/>
              </a:ln>
              <a:effectLst/>
              <a:extLst/>
            </p:spPr>
            <p:txBody>
              <a:bodyPr wrap="none">
                <a:spAutoFit/>
              </a:bodyPr>
              <a:lstStyle/>
              <a:p>
                <a:pPr algn="r" eaLnBrk="0" hangingPunct="0">
                  <a:defRPr/>
                </a:pPr>
                <a:r>
                  <a:rPr lang="en-US" sz="2800" b="1" smtClean="0">
                    <a:solidFill>
                      <a:schemeClr val="bg1"/>
                    </a:solidFill>
                    <a:effectLst>
                      <a:outerShdw blurRad="38100" dist="38100" dir="2700000" algn="tl">
                        <a:srgbClr val="C0C0C0"/>
                      </a:outerShdw>
                    </a:effectLst>
                    <a:latin typeface="Times New Roman" pitchFamily="18" charset="0"/>
                    <a:cs typeface="Times New Roman" pitchFamily="18" charset="0"/>
                  </a:rPr>
                  <a:t>4</a:t>
                </a:r>
                <a:endParaRPr lang="en-US" b="1"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grpSp>
        <p:sp>
          <p:nvSpPr>
            <p:cNvPr id="66" name="Text Box 9"/>
            <p:cNvSpPr txBox="1">
              <a:spLocks noChangeArrowheads="1"/>
            </p:cNvSpPr>
            <p:nvPr/>
          </p:nvSpPr>
          <p:spPr bwMode="gray">
            <a:xfrm>
              <a:off x="1780" y="1177"/>
              <a:ext cx="2928" cy="573"/>
            </a:xfrm>
            <a:prstGeom prst="rect">
              <a:avLst/>
            </a:prstGeom>
            <a:noFill/>
            <a:ln w="9525" algn="ctr">
              <a:noFill/>
              <a:miter lim="800000"/>
              <a:headEnd/>
              <a:tailEnd/>
            </a:ln>
          </p:spPr>
          <p:txBody>
            <a:bodyPr>
              <a:spAutoFit/>
            </a:bodyPr>
            <a:lstStyle/>
            <a:p>
              <a:pPr lvl="0"/>
              <a:r>
                <a:rPr lang="en-US" b="1" smtClean="0">
                  <a:solidFill>
                    <a:srgbClr val="FF0000"/>
                  </a:solidFill>
                  <a:latin typeface="Times New Roman" pitchFamily="18" charset="0"/>
                  <a:cs typeface="Times New Roman" pitchFamily="18" charset="0"/>
                </a:rPr>
                <a:t>Phối hợp </a:t>
              </a:r>
              <a:r>
                <a:rPr lang="en-US" b="1" smtClean="0">
                  <a:solidFill>
                    <a:schemeClr val="tx1"/>
                  </a:solidFill>
                  <a:latin typeface="Times New Roman" pitchFamily="18" charset="0"/>
                  <a:cs typeface="Times New Roman" pitchFamily="18" charset="0"/>
                </a:rPr>
                <a:t>các trường sư phạm</a:t>
              </a:r>
              <a:endParaRPr lang="en-US" b="1" dirty="0">
                <a:latin typeface="Times New Roman" pitchFamily="18" charset="0"/>
                <a:cs typeface="Times New Roman" pitchFamily="18" charset="0"/>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amond(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diamond(in)">
                                      <p:cBhvr>
                                        <p:cTn id="12" dur="20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diamond(in)">
                                      <p:cBhvr>
                                        <p:cTn id="17" dur="20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diamond(in)">
                                      <p:cBhvr>
                                        <p:cTn id="22" dur="2000"/>
                                        <p:tgtEl>
                                          <p:spTgt spid="58"/>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plus(in)">
                                      <p:cBhvr>
                                        <p:cTn id="2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1544" y="4889585"/>
            <a:ext cx="9155544" cy="307777"/>
          </a:xfrm>
          <a:prstGeom prst="rect">
            <a:avLst/>
          </a:prstGeom>
          <a:noFill/>
        </p:spPr>
        <p:txBody>
          <a:bodyPr wrap="square" rtlCol="0">
            <a:spAutoFit/>
          </a:bodyPr>
          <a:lstStyle/>
          <a:p>
            <a:pPr algn="r"/>
            <a:r>
              <a:rPr lang="en-US" sz="1400" b="1" dirty="0" err="1" smtClean="0">
                <a:solidFill>
                  <a:schemeClr val="bg1"/>
                </a:solidFill>
                <a:latin typeface="Times New Roman" pitchFamily="18" charset="0"/>
                <a:cs typeface="Times New Roman" pitchFamily="18" charset="0"/>
              </a:rPr>
              <a:t>Hội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nghị</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Triển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khai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Chương</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trình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Giáo</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dục</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Phổ</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thông</a:t>
            </a:r>
            <a:r>
              <a:rPr lang="en-US" sz="1400" b="1" dirty="0" smtClean="0">
                <a:solidFill>
                  <a:schemeClr val="bg1"/>
                </a:solidFill>
                <a:latin typeface="Times New Roman" pitchFamily="18" charset="0"/>
                <a:cs typeface="Times New Roman" pitchFamily="18" charset="0"/>
              </a:rPr>
              <a:t> 2018</a:t>
            </a:r>
            <a:endParaRPr lang="en-US" sz="1400" b="1" dirty="0">
              <a:solidFill>
                <a:schemeClr val="bg1"/>
              </a:solidFill>
              <a:latin typeface="Times New Roman" pitchFamily="18" charset="0"/>
              <a:cs typeface="Times New Roman" pitchFamily="18" charset="0"/>
            </a:endParaRPr>
          </a:p>
        </p:txBody>
      </p:sp>
      <p:sp>
        <p:nvSpPr>
          <p:cNvPr id="311" name="Pentagon 310"/>
          <p:cNvSpPr/>
          <p:nvPr/>
        </p:nvSpPr>
        <p:spPr>
          <a:xfrm>
            <a:off x="609600" y="448541"/>
            <a:ext cx="3505200" cy="571500"/>
          </a:xfrm>
          <a:prstGeom prst="homePlate">
            <a:avLst/>
          </a:prstGeom>
          <a:solidFill>
            <a:srgbClr val="0000FF"/>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latin typeface="Times New Roman" pitchFamily="18" charset="0"/>
                <a:cs typeface="Times New Roman" pitchFamily="18" charset="0"/>
              </a:rPr>
              <a:t>ĐÀO TẠO</a:t>
            </a:r>
            <a:endParaRPr lang="en-US" sz="2800" b="1" dirty="0">
              <a:latin typeface="Times New Roman" pitchFamily="18" charset="0"/>
              <a:cs typeface="Times New Roman" pitchFamily="18" charset="0"/>
            </a:endParaRPr>
          </a:p>
        </p:txBody>
      </p:sp>
      <p:sp>
        <p:nvSpPr>
          <p:cNvPr id="5" name="TextBox 4"/>
          <p:cNvSpPr txBox="1"/>
          <p:nvPr/>
        </p:nvSpPr>
        <p:spPr>
          <a:xfrm>
            <a:off x="2286000" y="7937"/>
            <a:ext cx="6248400" cy="461665"/>
          </a:xfrm>
          <a:prstGeom prst="rect">
            <a:avLst/>
          </a:prstGeom>
          <a:noFill/>
        </p:spPr>
        <p:txBody>
          <a:bodyPr wrap="square" rtlCol="0">
            <a:spAutoFit/>
          </a:bodyPr>
          <a:lstStyle/>
          <a:p>
            <a:pPr algn="r"/>
            <a:r>
              <a:rPr lang="en-US" sz="2400" b="1" smtClean="0">
                <a:solidFill>
                  <a:srgbClr val="FF0000"/>
                </a:solidFill>
                <a:latin typeface="Times New Roman" pitchFamily="18" charset="0"/>
                <a:cs typeface="Times New Roman" pitchFamily="18" charset="0"/>
              </a:rPr>
              <a:t>PHƯƠNG HƯỚNG NHIỆM VỤ</a:t>
            </a:r>
            <a:endParaRPr lang="en-US" sz="2400" b="1" dirty="0">
              <a:solidFill>
                <a:srgbClr val="FF0000"/>
              </a:solidFill>
              <a:latin typeface="Times New Roman" pitchFamily="18" charset="0"/>
              <a:cs typeface="Times New Roman" pitchFamily="18" charset="0"/>
            </a:endParaRPr>
          </a:p>
        </p:txBody>
      </p:sp>
      <p:sp>
        <p:nvSpPr>
          <p:cNvPr id="65" name="Frame 64"/>
          <p:cNvSpPr/>
          <p:nvPr/>
        </p:nvSpPr>
        <p:spPr>
          <a:xfrm>
            <a:off x="864480" y="1179645"/>
            <a:ext cx="1285884" cy="3220905"/>
          </a:xfrm>
          <a:prstGeom prst="frame">
            <a:avLst/>
          </a:prstGeom>
          <a:solidFill>
            <a:schemeClr val="accent2">
              <a:lumMod val="40000"/>
              <a:lumOff val="60000"/>
            </a:schemeClr>
          </a:solidFill>
          <a:ln w="38100" cmpd="thinThick">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nvGrpSpPr>
          <p:cNvPr id="66" name="Group 3"/>
          <p:cNvGrpSpPr>
            <a:grpSpLocks/>
          </p:cNvGrpSpPr>
          <p:nvPr/>
        </p:nvGrpSpPr>
        <p:grpSpPr bwMode="auto">
          <a:xfrm>
            <a:off x="1387475" y="1428750"/>
            <a:ext cx="6765925" cy="584968"/>
            <a:chOff x="912" y="1008"/>
            <a:chExt cx="3984" cy="990"/>
          </a:xfrm>
        </p:grpSpPr>
        <p:sp>
          <p:nvSpPr>
            <p:cNvPr id="67" name="AutoShape 4"/>
            <p:cNvSpPr>
              <a:spLocks noChangeArrowheads="1"/>
            </p:cNvSpPr>
            <p:nvPr/>
          </p:nvSpPr>
          <p:spPr bwMode="gray">
            <a:xfrm>
              <a:off x="912" y="1030"/>
              <a:ext cx="3984" cy="913"/>
            </a:xfrm>
            <a:prstGeom prst="roundRect">
              <a:avLst>
                <a:gd name="adj" fmla="val 10889"/>
              </a:avLst>
            </a:prstGeom>
            <a:solidFill>
              <a:schemeClr val="accent1">
                <a:lumMod val="40000"/>
                <a:lumOff val="60000"/>
              </a:schemeClr>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b="1">
                <a:latin typeface="Times New Roman" pitchFamily="18" charset="0"/>
                <a:cs typeface="Times New Roman" pitchFamily="18" charset="0"/>
              </a:endParaRPr>
            </a:p>
          </p:txBody>
        </p:sp>
        <p:grpSp>
          <p:nvGrpSpPr>
            <p:cNvPr id="68" name="Group 5"/>
            <p:cNvGrpSpPr>
              <a:grpSpLocks/>
            </p:cNvGrpSpPr>
            <p:nvPr/>
          </p:nvGrpSpPr>
          <p:grpSpPr bwMode="auto">
            <a:xfrm>
              <a:off x="999" y="1040"/>
              <a:ext cx="762" cy="885"/>
              <a:chOff x="999" y="1040"/>
              <a:chExt cx="762" cy="885"/>
            </a:xfrm>
          </p:grpSpPr>
          <p:sp>
            <p:nvSpPr>
              <p:cNvPr id="70" name="AutoShape 6"/>
              <p:cNvSpPr>
                <a:spLocks noChangeArrowheads="1"/>
              </p:cNvSpPr>
              <p:nvPr/>
            </p:nvSpPr>
            <p:spPr bwMode="gray">
              <a:xfrm>
                <a:off x="999" y="1097"/>
                <a:ext cx="762" cy="741"/>
              </a:xfrm>
              <a:prstGeom prst="roundRect">
                <a:avLst>
                  <a:gd name="adj" fmla="val 11921"/>
                </a:avLst>
              </a:prstGeom>
              <a:solidFill>
                <a:srgbClr val="0000FF"/>
              </a:solidFill>
              <a:ln w="38100">
                <a:solidFill>
                  <a:schemeClr val="bg1"/>
                </a:solidFill>
                <a:round/>
                <a:headEnd/>
                <a:tailEnd/>
              </a:ln>
              <a:effectLst/>
              <a:extLst/>
            </p:spPr>
            <p:txBody>
              <a:bodyPr wrap="none" anchor="ctr"/>
              <a:lstStyle/>
              <a:p>
                <a:pPr>
                  <a:defRPr/>
                </a:pPr>
                <a:endParaRPr lang="en-US" b="1">
                  <a:latin typeface="Times New Roman" pitchFamily="18" charset="0"/>
                  <a:cs typeface="Times New Roman" pitchFamily="18" charset="0"/>
                </a:endParaRPr>
              </a:p>
            </p:txBody>
          </p:sp>
          <p:sp>
            <p:nvSpPr>
              <p:cNvPr id="71" name="Freeform 7"/>
              <p:cNvSpPr>
                <a:spLocks/>
              </p:cNvSpPr>
              <p:nvPr/>
            </p:nvSpPr>
            <p:spPr bwMode="gray">
              <a:xfrm>
                <a:off x="1048" y="1236"/>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9966"/>
              </a:solidFill>
              <a:ln>
                <a:noFill/>
              </a:ln>
              <a:extLst/>
            </p:spPr>
            <p:txBody>
              <a:bodyPr/>
              <a:lstStyle/>
              <a:p>
                <a:pPr>
                  <a:defRPr/>
                </a:pPr>
                <a:endParaRPr lang="en-US" b="1">
                  <a:latin typeface="Times New Roman" pitchFamily="18" charset="0"/>
                  <a:cs typeface="Times New Roman" pitchFamily="18" charset="0"/>
                </a:endParaRPr>
              </a:p>
            </p:txBody>
          </p:sp>
          <p:sp>
            <p:nvSpPr>
              <p:cNvPr id="72" name="Text Box 8"/>
              <p:cNvSpPr txBox="1">
                <a:spLocks noChangeArrowheads="1"/>
              </p:cNvSpPr>
              <p:nvPr/>
            </p:nvSpPr>
            <p:spPr bwMode="gray">
              <a:xfrm>
                <a:off x="1500" y="1040"/>
                <a:ext cx="214" cy="885"/>
              </a:xfrm>
              <a:prstGeom prst="rect">
                <a:avLst/>
              </a:prstGeom>
              <a:noFill/>
              <a:ln>
                <a:noFill/>
              </a:ln>
              <a:effectLst/>
              <a:extLst/>
            </p:spPr>
            <p:txBody>
              <a:bodyPr wrap="none">
                <a:spAutoFit/>
              </a:bodyPr>
              <a:lstStyle/>
              <a:p>
                <a:pPr algn="r" eaLnBrk="0" hangingPunct="0">
                  <a:defRPr/>
                </a:pPr>
                <a:r>
                  <a:rPr lang="en-US" sz="2800" b="1" dirty="0">
                    <a:solidFill>
                      <a:schemeClr val="bg1"/>
                    </a:solidFill>
                    <a:effectLst>
                      <a:outerShdw blurRad="38100" dist="38100" dir="2700000" algn="tl">
                        <a:srgbClr val="C0C0C0"/>
                      </a:outerShdw>
                    </a:effectLst>
                    <a:latin typeface="Times New Roman" pitchFamily="18" charset="0"/>
                    <a:cs typeface="Times New Roman" pitchFamily="18" charset="0"/>
                  </a:rPr>
                  <a:t>1</a:t>
                </a:r>
                <a:endParaRPr lang="en-US" b="1"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grpSp>
        <p:sp>
          <p:nvSpPr>
            <p:cNvPr id="69" name="Text Box 9"/>
            <p:cNvSpPr txBox="1">
              <a:spLocks noChangeArrowheads="1"/>
            </p:cNvSpPr>
            <p:nvPr/>
          </p:nvSpPr>
          <p:spPr bwMode="gray">
            <a:xfrm>
              <a:off x="1872" y="1008"/>
              <a:ext cx="2928" cy="990"/>
            </a:xfrm>
            <a:prstGeom prst="rect">
              <a:avLst/>
            </a:prstGeom>
            <a:noFill/>
            <a:ln w="9525" algn="ctr">
              <a:noFill/>
              <a:miter lim="800000"/>
              <a:headEnd/>
              <a:tailEnd/>
            </a:ln>
          </p:spPr>
          <p:txBody>
            <a:bodyPr>
              <a:spAutoFit/>
            </a:bodyPr>
            <a:lstStyle/>
            <a:p>
              <a:pPr lvl="0"/>
              <a:r>
                <a:rPr lang="it-IT" b="1" smtClean="0">
                  <a:solidFill>
                    <a:srgbClr val="FF0000"/>
                  </a:solidFill>
                  <a:latin typeface="Times New Roman" pitchFamily="18" charset="0"/>
                  <a:cs typeface="Times New Roman" pitchFamily="18" charset="0"/>
                </a:rPr>
                <a:t>Xây dựng kế hoạch </a:t>
              </a:r>
              <a:r>
                <a:rPr lang="it-IT" b="1" smtClean="0">
                  <a:solidFill>
                    <a:schemeClr val="tx1"/>
                  </a:solidFill>
                  <a:latin typeface="Times New Roman" pitchFamily="18" charset="0"/>
                  <a:cs typeface="Times New Roman" pitchFamily="18" charset="0"/>
                </a:rPr>
                <a:t>đào tạo, bồi dưỡng </a:t>
              </a:r>
              <a:r>
                <a:rPr lang="it-IT" b="1" smtClean="0">
                  <a:latin typeface="Times New Roman" pitchFamily="18" charset="0"/>
                  <a:cs typeface="Times New Roman" pitchFamily="18" charset="0"/>
                </a:rPr>
                <a:t>chuẩn hóa, trên chuẩn đối với cán bộ quản lý, giáo viên</a:t>
              </a:r>
              <a:endParaRPr lang="en-US" b="1" dirty="0">
                <a:solidFill>
                  <a:schemeClr val="tx1"/>
                </a:solidFill>
                <a:latin typeface="Times New Roman" pitchFamily="18" charset="0"/>
                <a:cs typeface="Times New Roman" pitchFamily="18" charset="0"/>
              </a:endParaRPr>
            </a:p>
          </p:txBody>
        </p:sp>
      </p:grpSp>
      <p:grpSp>
        <p:nvGrpSpPr>
          <p:cNvPr id="73" name="Group 3"/>
          <p:cNvGrpSpPr>
            <a:grpSpLocks/>
          </p:cNvGrpSpPr>
          <p:nvPr/>
        </p:nvGrpSpPr>
        <p:grpSpPr bwMode="auto">
          <a:xfrm>
            <a:off x="1345320" y="2114693"/>
            <a:ext cx="6765925" cy="830773"/>
            <a:chOff x="912" y="976"/>
            <a:chExt cx="3984" cy="1406"/>
          </a:xfrm>
        </p:grpSpPr>
        <p:sp>
          <p:nvSpPr>
            <p:cNvPr id="74" name="AutoShape 4"/>
            <p:cNvSpPr>
              <a:spLocks noChangeArrowheads="1"/>
            </p:cNvSpPr>
            <p:nvPr/>
          </p:nvSpPr>
          <p:spPr bwMode="gray">
            <a:xfrm>
              <a:off x="912" y="1030"/>
              <a:ext cx="3984" cy="913"/>
            </a:xfrm>
            <a:prstGeom prst="roundRect">
              <a:avLst>
                <a:gd name="adj" fmla="val 10889"/>
              </a:avLst>
            </a:prstGeom>
            <a:solidFill>
              <a:schemeClr val="accent3">
                <a:lumMod val="40000"/>
                <a:lumOff val="60000"/>
              </a:schemeClr>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a:latin typeface="Times New Roman" pitchFamily="18" charset="0"/>
                <a:cs typeface="Times New Roman" pitchFamily="18" charset="0"/>
              </a:endParaRPr>
            </a:p>
          </p:txBody>
        </p:sp>
        <p:grpSp>
          <p:nvGrpSpPr>
            <p:cNvPr id="75" name="Group 5"/>
            <p:cNvGrpSpPr>
              <a:grpSpLocks/>
            </p:cNvGrpSpPr>
            <p:nvPr/>
          </p:nvGrpSpPr>
          <p:grpSpPr bwMode="auto">
            <a:xfrm>
              <a:off x="999" y="1040"/>
              <a:ext cx="762" cy="885"/>
              <a:chOff x="999" y="1040"/>
              <a:chExt cx="762" cy="885"/>
            </a:xfrm>
          </p:grpSpPr>
          <p:sp>
            <p:nvSpPr>
              <p:cNvPr id="77" name="AutoShape 6"/>
              <p:cNvSpPr>
                <a:spLocks noChangeArrowheads="1"/>
              </p:cNvSpPr>
              <p:nvPr/>
            </p:nvSpPr>
            <p:spPr bwMode="gray">
              <a:xfrm>
                <a:off x="999" y="1097"/>
                <a:ext cx="762" cy="741"/>
              </a:xfrm>
              <a:prstGeom prst="roundRect">
                <a:avLst>
                  <a:gd name="adj" fmla="val 11921"/>
                </a:avLst>
              </a:prstGeom>
              <a:solidFill>
                <a:srgbClr val="00B050"/>
              </a:solidFill>
              <a:ln w="38100">
                <a:solidFill>
                  <a:schemeClr val="bg1"/>
                </a:solidFill>
                <a:round/>
                <a:headEnd/>
                <a:tailEnd/>
              </a:ln>
              <a:effectLst/>
              <a:extLst/>
            </p:spPr>
            <p:txBody>
              <a:bodyPr wrap="none" anchor="ctr"/>
              <a:lstStyle/>
              <a:p>
                <a:pPr>
                  <a:defRPr/>
                </a:pPr>
                <a:endParaRPr lang="en-US">
                  <a:latin typeface="Times New Roman" pitchFamily="18" charset="0"/>
                  <a:cs typeface="Times New Roman" pitchFamily="18" charset="0"/>
                </a:endParaRPr>
              </a:p>
            </p:txBody>
          </p:sp>
          <p:sp>
            <p:nvSpPr>
              <p:cNvPr id="78" name="Freeform 7"/>
              <p:cNvSpPr>
                <a:spLocks/>
              </p:cNvSpPr>
              <p:nvPr/>
            </p:nvSpPr>
            <p:spPr bwMode="gray">
              <a:xfrm>
                <a:off x="1048" y="1236"/>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9966"/>
              </a:solidFill>
              <a:ln>
                <a:noFill/>
              </a:ln>
              <a:extLst/>
            </p:spPr>
            <p:txBody>
              <a:bodyPr/>
              <a:lstStyle/>
              <a:p>
                <a:pPr>
                  <a:defRPr/>
                </a:pPr>
                <a:endParaRPr lang="en-US">
                  <a:latin typeface="Times New Roman" pitchFamily="18" charset="0"/>
                  <a:cs typeface="Times New Roman" pitchFamily="18" charset="0"/>
                </a:endParaRPr>
              </a:p>
            </p:txBody>
          </p:sp>
          <p:sp>
            <p:nvSpPr>
              <p:cNvPr id="79" name="Text Box 8"/>
              <p:cNvSpPr txBox="1">
                <a:spLocks noChangeArrowheads="1"/>
              </p:cNvSpPr>
              <p:nvPr/>
            </p:nvSpPr>
            <p:spPr bwMode="gray">
              <a:xfrm>
                <a:off x="1500" y="1040"/>
                <a:ext cx="214" cy="885"/>
              </a:xfrm>
              <a:prstGeom prst="rect">
                <a:avLst/>
              </a:prstGeom>
              <a:noFill/>
              <a:ln>
                <a:noFill/>
              </a:ln>
              <a:effectLst/>
              <a:extLst/>
            </p:spPr>
            <p:txBody>
              <a:bodyPr wrap="none">
                <a:spAutoFit/>
              </a:bodyPr>
              <a:lstStyle/>
              <a:p>
                <a:pPr algn="r" eaLnBrk="0" hangingPunct="0">
                  <a:defRPr/>
                </a:pPr>
                <a:r>
                  <a:rPr lang="en-US" sz="2800" b="1" smtClean="0">
                    <a:solidFill>
                      <a:schemeClr val="bg1"/>
                    </a:solidFill>
                    <a:effectLst>
                      <a:outerShdw blurRad="38100" dist="38100" dir="2700000" algn="tl">
                        <a:srgbClr val="C0C0C0"/>
                      </a:outerShdw>
                    </a:effectLst>
                    <a:latin typeface="Times New Roman" pitchFamily="18" charset="0"/>
                    <a:cs typeface="Times New Roman" pitchFamily="18" charset="0"/>
                  </a:rPr>
                  <a:t>2</a:t>
                </a:r>
                <a:endParaRPr lang="en-US" b="1"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grpSp>
        <p:sp>
          <p:nvSpPr>
            <p:cNvPr id="76" name="Text Box 9"/>
            <p:cNvSpPr txBox="1">
              <a:spLocks noChangeArrowheads="1"/>
            </p:cNvSpPr>
            <p:nvPr/>
          </p:nvSpPr>
          <p:spPr bwMode="gray">
            <a:xfrm>
              <a:off x="1870" y="976"/>
              <a:ext cx="2928" cy="1406"/>
            </a:xfrm>
            <a:prstGeom prst="rect">
              <a:avLst/>
            </a:prstGeom>
            <a:noFill/>
            <a:ln w="9525" algn="ctr">
              <a:noFill/>
              <a:miter lim="800000"/>
              <a:headEnd/>
              <a:tailEnd/>
            </a:ln>
          </p:spPr>
          <p:txBody>
            <a:bodyPr>
              <a:spAutoFit/>
            </a:bodyPr>
            <a:lstStyle/>
            <a:p>
              <a:pPr lvl="0"/>
              <a:r>
                <a:rPr lang="nb-NO" b="1" smtClean="0">
                  <a:solidFill>
                    <a:srgbClr val="FF0000"/>
                  </a:solidFill>
                  <a:latin typeface="Times New Roman" pitchFamily="18" charset="0"/>
                  <a:cs typeface="Times New Roman" pitchFamily="18" charset="0"/>
                </a:rPr>
                <a:t>Chính sách phát triển đội ngũ</a:t>
              </a:r>
              <a:r>
                <a:rPr lang="nb-NO" smtClean="0">
                  <a:latin typeface="Times New Roman" pitchFamily="18" charset="0"/>
                  <a:cs typeface="Times New Roman" pitchFamily="18" charset="0"/>
                </a:rPr>
                <a:t>: thăng hạng chức danh nghề nghiệp, chế độ tiền lương, phụ cấp, trợ cấp; đánh giá, khen thưởng</a:t>
              </a:r>
              <a:endParaRPr lang="en-US" dirty="0">
                <a:solidFill>
                  <a:schemeClr val="tx1"/>
                </a:solidFill>
                <a:latin typeface="Times New Roman" pitchFamily="18" charset="0"/>
                <a:cs typeface="Times New Roman" pitchFamily="18" charset="0"/>
              </a:endParaRPr>
            </a:p>
          </p:txBody>
        </p:sp>
      </p:grpSp>
      <p:grpSp>
        <p:nvGrpSpPr>
          <p:cNvPr id="80" name="Group 3"/>
          <p:cNvGrpSpPr>
            <a:grpSpLocks/>
          </p:cNvGrpSpPr>
          <p:nvPr/>
        </p:nvGrpSpPr>
        <p:grpSpPr bwMode="auto">
          <a:xfrm>
            <a:off x="1345320" y="2819401"/>
            <a:ext cx="6765925" cy="830773"/>
            <a:chOff x="912" y="1008"/>
            <a:chExt cx="3984" cy="1406"/>
          </a:xfrm>
        </p:grpSpPr>
        <p:sp>
          <p:nvSpPr>
            <p:cNvPr id="81" name="AutoShape 4"/>
            <p:cNvSpPr>
              <a:spLocks noChangeArrowheads="1"/>
            </p:cNvSpPr>
            <p:nvPr/>
          </p:nvSpPr>
          <p:spPr bwMode="gray">
            <a:xfrm>
              <a:off x="912" y="1030"/>
              <a:ext cx="3984" cy="913"/>
            </a:xfrm>
            <a:prstGeom prst="roundRect">
              <a:avLst>
                <a:gd name="adj" fmla="val 10889"/>
              </a:avLst>
            </a:prstGeom>
            <a:solidFill>
              <a:srgbClr val="FFFF00"/>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b="1">
                <a:latin typeface="Times New Roman" pitchFamily="18" charset="0"/>
                <a:cs typeface="Times New Roman" pitchFamily="18" charset="0"/>
              </a:endParaRPr>
            </a:p>
          </p:txBody>
        </p:sp>
        <p:grpSp>
          <p:nvGrpSpPr>
            <p:cNvPr id="82" name="Group 5"/>
            <p:cNvGrpSpPr>
              <a:grpSpLocks/>
            </p:cNvGrpSpPr>
            <p:nvPr/>
          </p:nvGrpSpPr>
          <p:grpSpPr bwMode="auto">
            <a:xfrm>
              <a:off x="999" y="1040"/>
              <a:ext cx="762" cy="885"/>
              <a:chOff x="999" y="1040"/>
              <a:chExt cx="762" cy="885"/>
            </a:xfrm>
          </p:grpSpPr>
          <p:sp>
            <p:nvSpPr>
              <p:cNvPr id="84" name="AutoShape 6"/>
              <p:cNvSpPr>
                <a:spLocks noChangeArrowheads="1"/>
              </p:cNvSpPr>
              <p:nvPr/>
            </p:nvSpPr>
            <p:spPr bwMode="gray">
              <a:xfrm>
                <a:off x="999" y="1097"/>
                <a:ext cx="762" cy="741"/>
              </a:xfrm>
              <a:prstGeom prst="roundRect">
                <a:avLst>
                  <a:gd name="adj" fmla="val 11921"/>
                </a:avLst>
              </a:prstGeom>
              <a:solidFill>
                <a:srgbClr val="FFC000"/>
              </a:solidFill>
              <a:ln w="38100">
                <a:solidFill>
                  <a:schemeClr val="bg1"/>
                </a:solidFill>
                <a:round/>
                <a:headEnd/>
                <a:tailEnd/>
              </a:ln>
              <a:effectLst/>
              <a:extLst/>
            </p:spPr>
            <p:txBody>
              <a:bodyPr wrap="none" anchor="ctr"/>
              <a:lstStyle/>
              <a:p>
                <a:pPr>
                  <a:defRPr/>
                </a:pPr>
                <a:endParaRPr lang="en-US" b="1">
                  <a:latin typeface="Times New Roman" pitchFamily="18" charset="0"/>
                  <a:cs typeface="Times New Roman" pitchFamily="18" charset="0"/>
                </a:endParaRPr>
              </a:p>
            </p:txBody>
          </p:sp>
          <p:sp>
            <p:nvSpPr>
              <p:cNvPr id="85" name="Freeform 7"/>
              <p:cNvSpPr>
                <a:spLocks/>
              </p:cNvSpPr>
              <p:nvPr/>
            </p:nvSpPr>
            <p:spPr bwMode="gray">
              <a:xfrm>
                <a:off x="1048" y="1236"/>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9966"/>
              </a:solidFill>
              <a:ln>
                <a:noFill/>
              </a:ln>
              <a:extLst/>
            </p:spPr>
            <p:txBody>
              <a:bodyPr/>
              <a:lstStyle/>
              <a:p>
                <a:pPr>
                  <a:defRPr/>
                </a:pPr>
                <a:endParaRPr lang="en-US" b="1">
                  <a:latin typeface="Times New Roman" pitchFamily="18" charset="0"/>
                  <a:cs typeface="Times New Roman" pitchFamily="18" charset="0"/>
                </a:endParaRPr>
              </a:p>
            </p:txBody>
          </p:sp>
          <p:sp>
            <p:nvSpPr>
              <p:cNvPr id="86" name="Text Box 8"/>
              <p:cNvSpPr txBox="1">
                <a:spLocks noChangeArrowheads="1"/>
              </p:cNvSpPr>
              <p:nvPr/>
            </p:nvSpPr>
            <p:spPr bwMode="gray">
              <a:xfrm>
                <a:off x="1500" y="1040"/>
                <a:ext cx="214" cy="885"/>
              </a:xfrm>
              <a:prstGeom prst="rect">
                <a:avLst/>
              </a:prstGeom>
              <a:noFill/>
              <a:ln>
                <a:noFill/>
              </a:ln>
              <a:effectLst/>
              <a:extLst/>
            </p:spPr>
            <p:txBody>
              <a:bodyPr wrap="none">
                <a:spAutoFit/>
              </a:bodyPr>
              <a:lstStyle/>
              <a:p>
                <a:pPr algn="r" eaLnBrk="0" hangingPunct="0">
                  <a:defRPr/>
                </a:pPr>
                <a:r>
                  <a:rPr lang="en-US" sz="2800" b="1" smtClean="0">
                    <a:solidFill>
                      <a:schemeClr val="bg1"/>
                    </a:solidFill>
                    <a:effectLst>
                      <a:outerShdw blurRad="38100" dist="38100" dir="2700000" algn="tl">
                        <a:srgbClr val="C0C0C0"/>
                      </a:outerShdw>
                    </a:effectLst>
                    <a:latin typeface="Times New Roman" pitchFamily="18" charset="0"/>
                    <a:cs typeface="Times New Roman" pitchFamily="18" charset="0"/>
                  </a:rPr>
                  <a:t>3</a:t>
                </a:r>
                <a:endParaRPr lang="en-US" b="1"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grpSp>
        <p:sp>
          <p:nvSpPr>
            <p:cNvPr id="83" name="Text Box 9"/>
            <p:cNvSpPr txBox="1">
              <a:spLocks noChangeArrowheads="1"/>
            </p:cNvSpPr>
            <p:nvPr/>
          </p:nvSpPr>
          <p:spPr bwMode="gray">
            <a:xfrm>
              <a:off x="1872" y="1008"/>
              <a:ext cx="2928" cy="1406"/>
            </a:xfrm>
            <a:prstGeom prst="rect">
              <a:avLst/>
            </a:prstGeom>
            <a:noFill/>
            <a:ln w="9525" algn="ctr">
              <a:noFill/>
              <a:miter lim="800000"/>
              <a:headEnd/>
              <a:tailEnd/>
            </a:ln>
          </p:spPr>
          <p:txBody>
            <a:bodyPr>
              <a:spAutoFit/>
            </a:bodyPr>
            <a:lstStyle/>
            <a:p>
              <a:pPr lvl="0"/>
              <a:r>
                <a:rPr lang="nl-NL" b="1" smtClean="0">
                  <a:solidFill>
                    <a:srgbClr val="FF0000"/>
                  </a:solidFill>
                  <a:latin typeface="Times New Roman" pitchFamily="18" charset="0"/>
                  <a:cs typeface="Times New Roman" pitchFamily="18" charset="0"/>
                </a:rPr>
                <a:t>Tập huấn </a:t>
              </a:r>
              <a:r>
                <a:rPr lang="nl-NL" b="1" smtClean="0">
                  <a:latin typeface="Times New Roman" pitchFamily="18" charset="0"/>
                  <a:cs typeface="Times New Roman" pitchFamily="18" charset="0"/>
                </a:rPr>
                <a:t>n</a:t>
              </a:r>
              <a:r>
                <a:rPr lang="nb-NO" b="1" smtClean="0">
                  <a:latin typeface="Times New Roman" pitchFamily="18" charset="0"/>
                  <a:cs typeface="Times New Roman" pitchFamily="18" charset="0"/>
                </a:rPr>
                <a:t>âng cao chất lượng quản lí trường học của Cán bộ quản lí giáo dục các cấp và Hiệu trưởng trường tiểu học.</a:t>
              </a:r>
              <a:endParaRPr lang="en-US" b="1" dirty="0">
                <a:latin typeface="Times New Roman" pitchFamily="18" charset="0"/>
                <a:cs typeface="Times New Roman" pitchFamily="18" charset="0"/>
              </a:endParaRPr>
            </a:p>
          </p:txBody>
        </p:sp>
      </p:grpSp>
      <p:grpSp>
        <p:nvGrpSpPr>
          <p:cNvPr id="87" name="Group 3"/>
          <p:cNvGrpSpPr>
            <a:grpSpLocks/>
          </p:cNvGrpSpPr>
          <p:nvPr/>
        </p:nvGrpSpPr>
        <p:grpSpPr bwMode="auto">
          <a:xfrm>
            <a:off x="1345320" y="3505201"/>
            <a:ext cx="6765925" cy="584968"/>
            <a:chOff x="912" y="1008"/>
            <a:chExt cx="3984" cy="990"/>
          </a:xfrm>
        </p:grpSpPr>
        <p:sp>
          <p:nvSpPr>
            <p:cNvPr id="88" name="AutoShape 4"/>
            <p:cNvSpPr>
              <a:spLocks noChangeArrowheads="1"/>
            </p:cNvSpPr>
            <p:nvPr/>
          </p:nvSpPr>
          <p:spPr bwMode="gray">
            <a:xfrm>
              <a:off x="912" y="1030"/>
              <a:ext cx="3984" cy="913"/>
            </a:xfrm>
            <a:prstGeom prst="roundRect">
              <a:avLst>
                <a:gd name="adj" fmla="val 10889"/>
              </a:avLst>
            </a:prstGeom>
            <a:solidFill>
              <a:schemeClr val="accent5">
                <a:lumMod val="60000"/>
                <a:lumOff val="40000"/>
              </a:schemeClr>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b="1">
                <a:latin typeface="Times New Roman" pitchFamily="18" charset="0"/>
                <a:cs typeface="Times New Roman" pitchFamily="18" charset="0"/>
              </a:endParaRPr>
            </a:p>
          </p:txBody>
        </p:sp>
        <p:grpSp>
          <p:nvGrpSpPr>
            <p:cNvPr id="89" name="Group 5"/>
            <p:cNvGrpSpPr>
              <a:grpSpLocks/>
            </p:cNvGrpSpPr>
            <p:nvPr/>
          </p:nvGrpSpPr>
          <p:grpSpPr bwMode="auto">
            <a:xfrm>
              <a:off x="999" y="1040"/>
              <a:ext cx="762" cy="885"/>
              <a:chOff x="999" y="1040"/>
              <a:chExt cx="762" cy="885"/>
            </a:xfrm>
          </p:grpSpPr>
          <p:sp>
            <p:nvSpPr>
              <p:cNvPr id="91" name="AutoShape 6"/>
              <p:cNvSpPr>
                <a:spLocks noChangeArrowheads="1"/>
              </p:cNvSpPr>
              <p:nvPr/>
            </p:nvSpPr>
            <p:spPr bwMode="gray">
              <a:xfrm>
                <a:off x="999" y="1097"/>
                <a:ext cx="762" cy="741"/>
              </a:xfrm>
              <a:prstGeom prst="roundRect">
                <a:avLst>
                  <a:gd name="adj" fmla="val 11921"/>
                </a:avLst>
              </a:prstGeom>
              <a:solidFill>
                <a:schemeClr val="accent5">
                  <a:lumMod val="50000"/>
                </a:schemeClr>
              </a:solidFill>
              <a:ln w="38100">
                <a:solidFill>
                  <a:schemeClr val="bg1"/>
                </a:solidFill>
                <a:round/>
                <a:headEnd/>
                <a:tailEnd/>
              </a:ln>
              <a:effectLst/>
              <a:extLst/>
            </p:spPr>
            <p:txBody>
              <a:bodyPr wrap="none" anchor="ctr"/>
              <a:lstStyle/>
              <a:p>
                <a:pPr>
                  <a:defRPr/>
                </a:pPr>
                <a:endParaRPr lang="en-US" b="1">
                  <a:latin typeface="Times New Roman" pitchFamily="18" charset="0"/>
                  <a:cs typeface="Times New Roman" pitchFamily="18" charset="0"/>
                </a:endParaRPr>
              </a:p>
            </p:txBody>
          </p:sp>
          <p:sp>
            <p:nvSpPr>
              <p:cNvPr id="92" name="Freeform 7"/>
              <p:cNvSpPr>
                <a:spLocks/>
              </p:cNvSpPr>
              <p:nvPr/>
            </p:nvSpPr>
            <p:spPr bwMode="gray">
              <a:xfrm>
                <a:off x="1048" y="1236"/>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9966"/>
              </a:solidFill>
              <a:ln>
                <a:noFill/>
              </a:ln>
              <a:extLst/>
            </p:spPr>
            <p:txBody>
              <a:bodyPr/>
              <a:lstStyle/>
              <a:p>
                <a:pPr>
                  <a:defRPr/>
                </a:pPr>
                <a:endParaRPr lang="en-US" b="1">
                  <a:latin typeface="Times New Roman" pitchFamily="18" charset="0"/>
                  <a:cs typeface="Times New Roman" pitchFamily="18" charset="0"/>
                </a:endParaRPr>
              </a:p>
            </p:txBody>
          </p:sp>
          <p:sp>
            <p:nvSpPr>
              <p:cNvPr id="93" name="Text Box 8"/>
              <p:cNvSpPr txBox="1">
                <a:spLocks noChangeArrowheads="1"/>
              </p:cNvSpPr>
              <p:nvPr/>
            </p:nvSpPr>
            <p:spPr bwMode="gray">
              <a:xfrm>
                <a:off x="1500" y="1040"/>
                <a:ext cx="214" cy="885"/>
              </a:xfrm>
              <a:prstGeom prst="rect">
                <a:avLst/>
              </a:prstGeom>
              <a:noFill/>
              <a:ln>
                <a:noFill/>
              </a:ln>
              <a:effectLst/>
              <a:extLst/>
            </p:spPr>
            <p:txBody>
              <a:bodyPr wrap="none">
                <a:spAutoFit/>
              </a:bodyPr>
              <a:lstStyle/>
              <a:p>
                <a:pPr algn="r" eaLnBrk="0" hangingPunct="0">
                  <a:defRPr/>
                </a:pPr>
                <a:r>
                  <a:rPr lang="en-US" sz="2800" b="1" smtClean="0">
                    <a:solidFill>
                      <a:schemeClr val="bg1"/>
                    </a:solidFill>
                    <a:effectLst>
                      <a:outerShdw blurRad="38100" dist="38100" dir="2700000" algn="tl">
                        <a:srgbClr val="C0C0C0"/>
                      </a:outerShdw>
                    </a:effectLst>
                    <a:latin typeface="Times New Roman" pitchFamily="18" charset="0"/>
                    <a:cs typeface="Times New Roman" pitchFamily="18" charset="0"/>
                  </a:rPr>
                  <a:t>4</a:t>
                </a:r>
                <a:endParaRPr lang="en-US" b="1"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grpSp>
        <p:sp>
          <p:nvSpPr>
            <p:cNvPr id="90" name="Text Box 9"/>
            <p:cNvSpPr txBox="1">
              <a:spLocks noChangeArrowheads="1"/>
            </p:cNvSpPr>
            <p:nvPr/>
          </p:nvSpPr>
          <p:spPr bwMode="gray">
            <a:xfrm>
              <a:off x="1872" y="1008"/>
              <a:ext cx="2928" cy="990"/>
            </a:xfrm>
            <a:prstGeom prst="rect">
              <a:avLst/>
            </a:prstGeom>
            <a:noFill/>
            <a:ln w="9525" algn="ctr">
              <a:noFill/>
              <a:miter lim="800000"/>
              <a:headEnd/>
              <a:tailEnd/>
            </a:ln>
          </p:spPr>
          <p:txBody>
            <a:bodyPr>
              <a:spAutoFit/>
            </a:bodyPr>
            <a:lstStyle/>
            <a:p>
              <a:pPr lvl="0"/>
              <a:r>
                <a:rPr lang="nb-NO" b="1" smtClean="0">
                  <a:solidFill>
                    <a:srgbClr val="FF0000"/>
                  </a:solidFill>
                  <a:latin typeface="Times New Roman" pitchFamily="18" charset="0"/>
                  <a:cs typeface="Times New Roman" pitchFamily="18" charset="0"/>
                </a:rPr>
                <a:t>Tổ chức bồi dưỡng </a:t>
              </a:r>
              <a:r>
                <a:rPr lang="nb-NO" b="1" smtClean="0">
                  <a:latin typeface="Times New Roman" pitchFamily="18" charset="0"/>
                  <a:cs typeface="Times New Roman" pitchFamily="18" charset="0"/>
                </a:rPr>
                <a:t>giáo viên thực hiện chương trình và sách giáo khoa</a:t>
              </a:r>
              <a:endParaRPr lang="en-US" b="1" dirty="0">
                <a:latin typeface="Times New Roman" pitchFamily="18" charset="0"/>
                <a:cs typeface="Times New Roman" pitchFamily="18" charset="0"/>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diamond(in)">
                                      <p:cBhvr>
                                        <p:cTn id="7" dur="20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diamond(in)">
                                      <p:cBhvr>
                                        <p:cTn id="12" dur="2000"/>
                                        <p:tgtEl>
                                          <p:spTgt spid="7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80"/>
                                        </p:tgtEl>
                                        <p:attrNameLst>
                                          <p:attrName>style.visibility</p:attrName>
                                        </p:attrNameLst>
                                      </p:cBhvr>
                                      <p:to>
                                        <p:strVal val="visible"/>
                                      </p:to>
                                    </p:set>
                                    <p:animEffect transition="in" filter="diamond(in)">
                                      <p:cBhvr>
                                        <p:cTn id="17" dur="2000"/>
                                        <p:tgtEl>
                                          <p:spTgt spid="80"/>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diamond(in)">
                                      <p:cBhvr>
                                        <p:cTn id="22" dur="2000"/>
                                        <p:tgtEl>
                                          <p:spTgt spid="87"/>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plus(in)">
                                      <p:cBhvr>
                                        <p:cTn id="27" dur="2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1544" y="4889585"/>
            <a:ext cx="9155544" cy="307777"/>
          </a:xfrm>
          <a:prstGeom prst="rect">
            <a:avLst/>
          </a:prstGeom>
          <a:noFill/>
        </p:spPr>
        <p:txBody>
          <a:bodyPr wrap="square" rtlCol="0">
            <a:spAutoFit/>
          </a:bodyPr>
          <a:lstStyle/>
          <a:p>
            <a:pPr algn="r"/>
            <a:r>
              <a:rPr lang="en-US" sz="1400" b="1" dirty="0" err="1" smtClean="0">
                <a:solidFill>
                  <a:schemeClr val="bg1"/>
                </a:solidFill>
                <a:latin typeface="Times New Roman" pitchFamily="18" charset="0"/>
                <a:cs typeface="Times New Roman" pitchFamily="18" charset="0"/>
              </a:rPr>
              <a:t>Hội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nghị</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Triển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khai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Chương</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trình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Giáo</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dục</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Phổ</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thông</a:t>
            </a:r>
            <a:r>
              <a:rPr lang="en-US" sz="1400" b="1" dirty="0" smtClean="0">
                <a:solidFill>
                  <a:schemeClr val="bg1"/>
                </a:solidFill>
                <a:latin typeface="Times New Roman" pitchFamily="18" charset="0"/>
                <a:cs typeface="Times New Roman" pitchFamily="18" charset="0"/>
              </a:rPr>
              <a:t> 2018</a:t>
            </a:r>
            <a:endParaRPr lang="en-US" sz="1400" b="1" dirty="0">
              <a:solidFill>
                <a:schemeClr val="bg1"/>
              </a:solidFill>
              <a:latin typeface="Times New Roman" pitchFamily="18" charset="0"/>
              <a:cs typeface="Times New Roman" pitchFamily="18" charset="0"/>
            </a:endParaRPr>
          </a:p>
        </p:txBody>
      </p:sp>
      <p:sp>
        <p:nvSpPr>
          <p:cNvPr id="311" name="Pentagon 310"/>
          <p:cNvSpPr/>
          <p:nvPr/>
        </p:nvSpPr>
        <p:spPr>
          <a:xfrm>
            <a:off x="609600" y="448541"/>
            <a:ext cx="3505200" cy="571500"/>
          </a:xfrm>
          <a:prstGeom prst="homePlate">
            <a:avLst/>
          </a:prstGeom>
          <a:solidFill>
            <a:srgbClr val="0000FF"/>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latin typeface="Times New Roman" pitchFamily="18" charset="0"/>
                <a:cs typeface="Times New Roman" pitchFamily="18" charset="0"/>
              </a:rPr>
              <a:t>CƠ SỞ VẬT CHẤT</a:t>
            </a:r>
            <a:endParaRPr lang="en-US" sz="2800" b="1" dirty="0">
              <a:latin typeface="Times New Roman" pitchFamily="18" charset="0"/>
              <a:cs typeface="Times New Roman" pitchFamily="18" charset="0"/>
            </a:endParaRPr>
          </a:p>
        </p:txBody>
      </p:sp>
      <p:sp>
        <p:nvSpPr>
          <p:cNvPr id="5" name="TextBox 4"/>
          <p:cNvSpPr txBox="1"/>
          <p:nvPr/>
        </p:nvSpPr>
        <p:spPr>
          <a:xfrm>
            <a:off x="2286000" y="7937"/>
            <a:ext cx="6248400" cy="461665"/>
          </a:xfrm>
          <a:prstGeom prst="rect">
            <a:avLst/>
          </a:prstGeom>
          <a:noFill/>
        </p:spPr>
        <p:txBody>
          <a:bodyPr wrap="square" rtlCol="0">
            <a:spAutoFit/>
          </a:bodyPr>
          <a:lstStyle/>
          <a:p>
            <a:pPr algn="r"/>
            <a:r>
              <a:rPr lang="en-US" sz="2400" b="1" smtClean="0">
                <a:solidFill>
                  <a:srgbClr val="FF0000"/>
                </a:solidFill>
                <a:latin typeface="Times New Roman" pitchFamily="18" charset="0"/>
                <a:cs typeface="Times New Roman" pitchFamily="18" charset="0"/>
              </a:rPr>
              <a:t>PHƯƠNG HƯỚNG NHIỆM VỤ</a:t>
            </a:r>
            <a:endParaRPr lang="en-US" sz="2400" b="1" dirty="0">
              <a:solidFill>
                <a:srgbClr val="FF0000"/>
              </a:solidFill>
              <a:latin typeface="Times New Roman" pitchFamily="18" charset="0"/>
              <a:cs typeface="Times New Roman" pitchFamily="18" charset="0"/>
            </a:endParaRPr>
          </a:p>
        </p:txBody>
      </p:sp>
      <p:sp>
        <p:nvSpPr>
          <p:cNvPr id="6" name="Frame 5"/>
          <p:cNvSpPr/>
          <p:nvPr/>
        </p:nvSpPr>
        <p:spPr>
          <a:xfrm>
            <a:off x="864480" y="1179645"/>
            <a:ext cx="1285884" cy="3220905"/>
          </a:xfrm>
          <a:prstGeom prst="frame">
            <a:avLst/>
          </a:prstGeom>
          <a:solidFill>
            <a:schemeClr val="accent2">
              <a:lumMod val="40000"/>
              <a:lumOff val="60000"/>
            </a:schemeClr>
          </a:solidFill>
          <a:ln w="38100" cmpd="thinThick">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nvGrpSpPr>
          <p:cNvPr id="7" name="Group 3"/>
          <p:cNvGrpSpPr>
            <a:grpSpLocks/>
          </p:cNvGrpSpPr>
          <p:nvPr/>
        </p:nvGrpSpPr>
        <p:grpSpPr bwMode="auto">
          <a:xfrm>
            <a:off x="1387475" y="1441750"/>
            <a:ext cx="6765925" cy="539471"/>
            <a:chOff x="912" y="1030"/>
            <a:chExt cx="3984" cy="913"/>
          </a:xfrm>
        </p:grpSpPr>
        <p:sp>
          <p:nvSpPr>
            <p:cNvPr id="8" name="AutoShape 4"/>
            <p:cNvSpPr>
              <a:spLocks noChangeArrowheads="1"/>
            </p:cNvSpPr>
            <p:nvPr/>
          </p:nvSpPr>
          <p:spPr bwMode="gray">
            <a:xfrm>
              <a:off x="912" y="1030"/>
              <a:ext cx="3984" cy="913"/>
            </a:xfrm>
            <a:prstGeom prst="roundRect">
              <a:avLst>
                <a:gd name="adj" fmla="val 10889"/>
              </a:avLst>
            </a:prstGeom>
            <a:solidFill>
              <a:schemeClr val="accent1">
                <a:lumMod val="40000"/>
                <a:lumOff val="60000"/>
              </a:schemeClr>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b="1">
                <a:latin typeface="Times New Roman" pitchFamily="18" charset="0"/>
                <a:cs typeface="Times New Roman" pitchFamily="18" charset="0"/>
              </a:endParaRPr>
            </a:p>
          </p:txBody>
        </p:sp>
        <p:grpSp>
          <p:nvGrpSpPr>
            <p:cNvPr id="9" name="Group 5"/>
            <p:cNvGrpSpPr>
              <a:grpSpLocks/>
            </p:cNvGrpSpPr>
            <p:nvPr/>
          </p:nvGrpSpPr>
          <p:grpSpPr bwMode="auto">
            <a:xfrm>
              <a:off x="999" y="1040"/>
              <a:ext cx="762" cy="885"/>
              <a:chOff x="999" y="1040"/>
              <a:chExt cx="762" cy="885"/>
            </a:xfrm>
          </p:grpSpPr>
          <p:sp>
            <p:nvSpPr>
              <p:cNvPr id="11" name="AutoShape 6"/>
              <p:cNvSpPr>
                <a:spLocks noChangeArrowheads="1"/>
              </p:cNvSpPr>
              <p:nvPr/>
            </p:nvSpPr>
            <p:spPr bwMode="gray">
              <a:xfrm>
                <a:off x="999" y="1097"/>
                <a:ext cx="762" cy="741"/>
              </a:xfrm>
              <a:prstGeom prst="roundRect">
                <a:avLst>
                  <a:gd name="adj" fmla="val 11921"/>
                </a:avLst>
              </a:prstGeom>
              <a:solidFill>
                <a:srgbClr val="0000FF"/>
              </a:solidFill>
              <a:ln w="38100">
                <a:solidFill>
                  <a:schemeClr val="bg1"/>
                </a:solidFill>
                <a:round/>
                <a:headEnd/>
                <a:tailEnd/>
              </a:ln>
              <a:effectLst/>
              <a:extLst/>
            </p:spPr>
            <p:txBody>
              <a:bodyPr wrap="none" anchor="ctr"/>
              <a:lstStyle/>
              <a:p>
                <a:pPr>
                  <a:defRPr/>
                </a:pPr>
                <a:endParaRPr lang="en-US" b="1">
                  <a:latin typeface="Times New Roman" pitchFamily="18" charset="0"/>
                  <a:cs typeface="Times New Roman" pitchFamily="18" charset="0"/>
                </a:endParaRPr>
              </a:p>
            </p:txBody>
          </p:sp>
          <p:sp>
            <p:nvSpPr>
              <p:cNvPr id="12" name="Freeform 7"/>
              <p:cNvSpPr>
                <a:spLocks/>
              </p:cNvSpPr>
              <p:nvPr/>
            </p:nvSpPr>
            <p:spPr bwMode="gray">
              <a:xfrm>
                <a:off x="1048" y="1236"/>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9966"/>
              </a:solidFill>
              <a:ln>
                <a:noFill/>
              </a:ln>
              <a:extLst/>
            </p:spPr>
            <p:txBody>
              <a:bodyPr/>
              <a:lstStyle/>
              <a:p>
                <a:pPr>
                  <a:defRPr/>
                </a:pPr>
                <a:endParaRPr lang="en-US" b="1">
                  <a:latin typeface="Times New Roman" pitchFamily="18" charset="0"/>
                  <a:cs typeface="Times New Roman" pitchFamily="18" charset="0"/>
                </a:endParaRPr>
              </a:p>
            </p:txBody>
          </p:sp>
          <p:sp>
            <p:nvSpPr>
              <p:cNvPr id="13" name="Text Box 8"/>
              <p:cNvSpPr txBox="1">
                <a:spLocks noChangeArrowheads="1"/>
              </p:cNvSpPr>
              <p:nvPr/>
            </p:nvSpPr>
            <p:spPr bwMode="gray">
              <a:xfrm>
                <a:off x="1500" y="1040"/>
                <a:ext cx="214" cy="885"/>
              </a:xfrm>
              <a:prstGeom prst="rect">
                <a:avLst/>
              </a:prstGeom>
              <a:noFill/>
              <a:ln>
                <a:noFill/>
              </a:ln>
              <a:effectLst/>
              <a:extLst/>
            </p:spPr>
            <p:txBody>
              <a:bodyPr wrap="none">
                <a:spAutoFit/>
              </a:bodyPr>
              <a:lstStyle/>
              <a:p>
                <a:pPr algn="r" eaLnBrk="0" hangingPunct="0">
                  <a:defRPr/>
                </a:pPr>
                <a:r>
                  <a:rPr lang="en-US" sz="2800" b="1" dirty="0">
                    <a:solidFill>
                      <a:schemeClr val="bg1"/>
                    </a:solidFill>
                    <a:effectLst>
                      <a:outerShdw blurRad="38100" dist="38100" dir="2700000" algn="tl">
                        <a:srgbClr val="C0C0C0"/>
                      </a:outerShdw>
                    </a:effectLst>
                    <a:latin typeface="Times New Roman" pitchFamily="18" charset="0"/>
                    <a:cs typeface="Times New Roman" pitchFamily="18" charset="0"/>
                  </a:rPr>
                  <a:t>1</a:t>
                </a:r>
                <a:endParaRPr lang="en-US" b="1"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grpSp>
        <p:sp>
          <p:nvSpPr>
            <p:cNvPr id="10" name="Text Box 9"/>
            <p:cNvSpPr txBox="1">
              <a:spLocks noChangeArrowheads="1"/>
            </p:cNvSpPr>
            <p:nvPr/>
          </p:nvSpPr>
          <p:spPr bwMode="gray">
            <a:xfrm>
              <a:off x="1872" y="1250"/>
              <a:ext cx="2928" cy="531"/>
            </a:xfrm>
            <a:prstGeom prst="rect">
              <a:avLst/>
            </a:prstGeom>
            <a:noFill/>
            <a:ln w="9525" algn="ctr">
              <a:noFill/>
              <a:miter lim="800000"/>
              <a:headEnd/>
              <a:tailEnd/>
            </a:ln>
          </p:spPr>
          <p:txBody>
            <a:bodyPr>
              <a:spAutoFit/>
            </a:bodyPr>
            <a:lstStyle/>
            <a:p>
              <a:pPr lvl="0" algn="just" defTabSz="622300">
                <a:lnSpc>
                  <a:spcPct val="90000"/>
                </a:lnSpc>
                <a:spcBef>
                  <a:spcPct val="0"/>
                </a:spcBef>
                <a:spcAft>
                  <a:spcPct val="35000"/>
                </a:spcAft>
              </a:pPr>
              <a:r>
                <a:rPr lang="en-US" b="1" kern="1200" smtClean="0">
                  <a:solidFill>
                    <a:srgbClr val="FF0000"/>
                  </a:solidFill>
                  <a:latin typeface="Times New Roman" pitchFamily="18" charset="0"/>
                  <a:cs typeface="Times New Roman" pitchFamily="18" charset="0"/>
                </a:rPr>
                <a:t>R</a:t>
              </a:r>
              <a:r>
                <a:rPr lang="vi-VN" b="1" kern="1200" smtClean="0">
                  <a:solidFill>
                    <a:srgbClr val="FF0000"/>
                  </a:solidFill>
                  <a:latin typeface="Times New Roman" pitchFamily="18" charset="0"/>
                  <a:cs typeface="Times New Roman" pitchFamily="18" charset="0"/>
                </a:rPr>
                <a:t>à soát, quy hoạch </a:t>
              </a:r>
              <a:r>
                <a:rPr lang="vi-VN" b="1" kern="1200" smtClean="0">
                  <a:solidFill>
                    <a:schemeClr val="bg2"/>
                  </a:solidFill>
                  <a:latin typeface="Times New Roman" pitchFamily="18" charset="0"/>
                  <a:cs typeface="Times New Roman" pitchFamily="18" charset="0"/>
                </a:rPr>
                <a:t>mạng lưới cơ sở giáo dục</a:t>
              </a:r>
              <a:endParaRPr lang="en-US" b="1" kern="1200" dirty="0" smtClean="0">
                <a:solidFill>
                  <a:schemeClr val="bg2"/>
                </a:solidFill>
                <a:latin typeface="Times New Roman" pitchFamily="18" charset="0"/>
                <a:cs typeface="Times New Roman" pitchFamily="18" charset="0"/>
              </a:endParaRPr>
            </a:p>
          </p:txBody>
        </p:sp>
      </p:grpSp>
      <p:grpSp>
        <p:nvGrpSpPr>
          <p:cNvPr id="14" name="Group 3"/>
          <p:cNvGrpSpPr>
            <a:grpSpLocks/>
          </p:cNvGrpSpPr>
          <p:nvPr/>
        </p:nvGrpSpPr>
        <p:grpSpPr bwMode="auto">
          <a:xfrm>
            <a:off x="1345320" y="2114693"/>
            <a:ext cx="6765925" cy="571378"/>
            <a:chOff x="912" y="976"/>
            <a:chExt cx="3984" cy="967"/>
          </a:xfrm>
        </p:grpSpPr>
        <p:sp>
          <p:nvSpPr>
            <p:cNvPr id="15" name="AutoShape 4"/>
            <p:cNvSpPr>
              <a:spLocks noChangeArrowheads="1"/>
            </p:cNvSpPr>
            <p:nvPr/>
          </p:nvSpPr>
          <p:spPr bwMode="gray">
            <a:xfrm>
              <a:off x="912" y="1030"/>
              <a:ext cx="3984" cy="913"/>
            </a:xfrm>
            <a:prstGeom prst="roundRect">
              <a:avLst>
                <a:gd name="adj" fmla="val 10889"/>
              </a:avLst>
            </a:prstGeom>
            <a:solidFill>
              <a:schemeClr val="accent3">
                <a:lumMod val="40000"/>
                <a:lumOff val="60000"/>
              </a:schemeClr>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a:latin typeface="Times New Roman" pitchFamily="18" charset="0"/>
                <a:cs typeface="Times New Roman" pitchFamily="18" charset="0"/>
              </a:endParaRPr>
            </a:p>
          </p:txBody>
        </p:sp>
        <p:grpSp>
          <p:nvGrpSpPr>
            <p:cNvPr id="17" name="Group 5"/>
            <p:cNvGrpSpPr>
              <a:grpSpLocks/>
            </p:cNvGrpSpPr>
            <p:nvPr/>
          </p:nvGrpSpPr>
          <p:grpSpPr bwMode="auto">
            <a:xfrm>
              <a:off x="999" y="1040"/>
              <a:ext cx="762" cy="885"/>
              <a:chOff x="999" y="1040"/>
              <a:chExt cx="762" cy="885"/>
            </a:xfrm>
          </p:grpSpPr>
          <p:sp>
            <p:nvSpPr>
              <p:cNvPr id="19" name="AutoShape 6"/>
              <p:cNvSpPr>
                <a:spLocks noChangeArrowheads="1"/>
              </p:cNvSpPr>
              <p:nvPr/>
            </p:nvSpPr>
            <p:spPr bwMode="gray">
              <a:xfrm>
                <a:off x="999" y="1097"/>
                <a:ext cx="762" cy="741"/>
              </a:xfrm>
              <a:prstGeom prst="roundRect">
                <a:avLst>
                  <a:gd name="adj" fmla="val 11921"/>
                </a:avLst>
              </a:prstGeom>
              <a:solidFill>
                <a:srgbClr val="00B050"/>
              </a:solidFill>
              <a:ln w="38100">
                <a:solidFill>
                  <a:schemeClr val="bg1"/>
                </a:solidFill>
                <a:round/>
                <a:headEnd/>
                <a:tailEnd/>
              </a:ln>
              <a:effectLst/>
              <a:extLst/>
            </p:spPr>
            <p:txBody>
              <a:bodyPr wrap="none" anchor="ctr"/>
              <a:lstStyle/>
              <a:p>
                <a:pPr>
                  <a:defRPr/>
                </a:pPr>
                <a:endParaRPr lang="en-US">
                  <a:latin typeface="Times New Roman" pitchFamily="18" charset="0"/>
                  <a:cs typeface="Times New Roman" pitchFamily="18" charset="0"/>
                </a:endParaRPr>
              </a:p>
            </p:txBody>
          </p:sp>
          <p:sp>
            <p:nvSpPr>
              <p:cNvPr id="20" name="Freeform 7"/>
              <p:cNvSpPr>
                <a:spLocks/>
              </p:cNvSpPr>
              <p:nvPr/>
            </p:nvSpPr>
            <p:spPr bwMode="gray">
              <a:xfrm>
                <a:off x="1048" y="1236"/>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9966"/>
              </a:solidFill>
              <a:ln>
                <a:noFill/>
              </a:ln>
              <a:extLst/>
            </p:spPr>
            <p:txBody>
              <a:bodyPr/>
              <a:lstStyle/>
              <a:p>
                <a:pPr>
                  <a:defRPr/>
                </a:pPr>
                <a:endParaRPr lang="en-US">
                  <a:latin typeface="Times New Roman" pitchFamily="18" charset="0"/>
                  <a:cs typeface="Times New Roman" pitchFamily="18" charset="0"/>
                </a:endParaRPr>
              </a:p>
            </p:txBody>
          </p:sp>
          <p:sp>
            <p:nvSpPr>
              <p:cNvPr id="21" name="Text Box 8"/>
              <p:cNvSpPr txBox="1">
                <a:spLocks noChangeArrowheads="1"/>
              </p:cNvSpPr>
              <p:nvPr/>
            </p:nvSpPr>
            <p:spPr bwMode="gray">
              <a:xfrm>
                <a:off x="1500" y="1040"/>
                <a:ext cx="214" cy="885"/>
              </a:xfrm>
              <a:prstGeom prst="rect">
                <a:avLst/>
              </a:prstGeom>
              <a:noFill/>
              <a:ln>
                <a:noFill/>
              </a:ln>
              <a:effectLst/>
              <a:extLst/>
            </p:spPr>
            <p:txBody>
              <a:bodyPr wrap="none">
                <a:spAutoFit/>
              </a:bodyPr>
              <a:lstStyle/>
              <a:p>
                <a:pPr algn="r" eaLnBrk="0" hangingPunct="0">
                  <a:defRPr/>
                </a:pPr>
                <a:r>
                  <a:rPr lang="en-US" sz="2800" b="1" smtClean="0">
                    <a:solidFill>
                      <a:schemeClr val="bg1"/>
                    </a:solidFill>
                    <a:effectLst>
                      <a:outerShdw blurRad="38100" dist="38100" dir="2700000" algn="tl">
                        <a:srgbClr val="C0C0C0"/>
                      </a:outerShdw>
                    </a:effectLst>
                    <a:latin typeface="Times New Roman" pitchFamily="18" charset="0"/>
                    <a:cs typeface="Times New Roman" pitchFamily="18" charset="0"/>
                  </a:rPr>
                  <a:t>2</a:t>
                </a:r>
                <a:endParaRPr lang="en-US" b="1"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grpSp>
        <p:sp>
          <p:nvSpPr>
            <p:cNvPr id="18" name="Text Box 9"/>
            <p:cNvSpPr txBox="1">
              <a:spLocks noChangeArrowheads="1"/>
            </p:cNvSpPr>
            <p:nvPr/>
          </p:nvSpPr>
          <p:spPr bwMode="gray">
            <a:xfrm>
              <a:off x="1870" y="976"/>
              <a:ext cx="2928" cy="906"/>
            </a:xfrm>
            <a:prstGeom prst="rect">
              <a:avLst/>
            </a:prstGeom>
            <a:noFill/>
            <a:ln w="9525" algn="ctr">
              <a:noFill/>
              <a:miter lim="800000"/>
              <a:headEnd/>
              <a:tailEnd/>
            </a:ln>
          </p:spPr>
          <p:txBody>
            <a:bodyPr>
              <a:spAutoFit/>
            </a:bodyPr>
            <a:lstStyle/>
            <a:p>
              <a:pPr lvl="0" algn="just" defTabSz="622300">
                <a:lnSpc>
                  <a:spcPct val="90000"/>
                </a:lnSpc>
                <a:spcBef>
                  <a:spcPct val="0"/>
                </a:spcBef>
                <a:spcAft>
                  <a:spcPct val="35000"/>
                </a:spcAft>
              </a:pPr>
              <a:r>
                <a:rPr lang="vi-VN" b="1" kern="1200" smtClean="0">
                  <a:solidFill>
                    <a:srgbClr val="FF0000"/>
                  </a:solidFill>
                  <a:latin typeface="Times New Roman" pitchFamily="18" charset="0"/>
                  <a:cs typeface="Times New Roman" pitchFamily="18" charset="0"/>
                </a:rPr>
                <a:t>Điều chỉnh, sắp xếp </a:t>
              </a:r>
              <a:r>
                <a:rPr lang="vi-VN" b="1" kern="1200" smtClean="0">
                  <a:solidFill>
                    <a:schemeClr val="bg2"/>
                  </a:solidFill>
                  <a:latin typeface="Times New Roman" pitchFamily="18" charset="0"/>
                  <a:cs typeface="Times New Roman" pitchFamily="18" charset="0"/>
                </a:rPr>
                <a:t>để sử dụng hiệu quả cơ sở vật chất, thiết bị dạy học hiện có</a:t>
              </a:r>
              <a:endParaRPr lang="en-US" b="1" kern="1200" dirty="0" smtClean="0">
                <a:solidFill>
                  <a:schemeClr val="bg2"/>
                </a:solidFill>
                <a:latin typeface="Times New Roman" pitchFamily="18" charset="0"/>
                <a:cs typeface="Times New Roman" pitchFamily="18" charset="0"/>
              </a:endParaRPr>
            </a:p>
          </p:txBody>
        </p:sp>
      </p:grpSp>
      <p:grpSp>
        <p:nvGrpSpPr>
          <p:cNvPr id="22" name="Group 3"/>
          <p:cNvGrpSpPr>
            <a:grpSpLocks/>
          </p:cNvGrpSpPr>
          <p:nvPr/>
        </p:nvGrpSpPr>
        <p:grpSpPr bwMode="auto">
          <a:xfrm>
            <a:off x="1345320" y="2819401"/>
            <a:ext cx="6765925" cy="552470"/>
            <a:chOff x="912" y="1008"/>
            <a:chExt cx="3984" cy="935"/>
          </a:xfrm>
        </p:grpSpPr>
        <p:sp>
          <p:nvSpPr>
            <p:cNvPr id="23" name="AutoShape 4"/>
            <p:cNvSpPr>
              <a:spLocks noChangeArrowheads="1"/>
            </p:cNvSpPr>
            <p:nvPr/>
          </p:nvSpPr>
          <p:spPr bwMode="gray">
            <a:xfrm>
              <a:off x="912" y="1030"/>
              <a:ext cx="3984" cy="913"/>
            </a:xfrm>
            <a:prstGeom prst="roundRect">
              <a:avLst>
                <a:gd name="adj" fmla="val 10889"/>
              </a:avLst>
            </a:prstGeom>
            <a:solidFill>
              <a:srgbClr val="FFFF00"/>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b="1">
                <a:latin typeface="Times New Roman" pitchFamily="18" charset="0"/>
                <a:cs typeface="Times New Roman" pitchFamily="18" charset="0"/>
              </a:endParaRPr>
            </a:p>
          </p:txBody>
        </p:sp>
        <p:grpSp>
          <p:nvGrpSpPr>
            <p:cNvPr id="24" name="Group 5"/>
            <p:cNvGrpSpPr>
              <a:grpSpLocks/>
            </p:cNvGrpSpPr>
            <p:nvPr/>
          </p:nvGrpSpPr>
          <p:grpSpPr bwMode="auto">
            <a:xfrm>
              <a:off x="999" y="1040"/>
              <a:ext cx="762" cy="885"/>
              <a:chOff x="999" y="1040"/>
              <a:chExt cx="762" cy="885"/>
            </a:xfrm>
          </p:grpSpPr>
          <p:sp>
            <p:nvSpPr>
              <p:cNvPr id="26" name="AutoShape 6"/>
              <p:cNvSpPr>
                <a:spLocks noChangeArrowheads="1"/>
              </p:cNvSpPr>
              <p:nvPr/>
            </p:nvSpPr>
            <p:spPr bwMode="gray">
              <a:xfrm>
                <a:off x="999" y="1097"/>
                <a:ext cx="762" cy="741"/>
              </a:xfrm>
              <a:prstGeom prst="roundRect">
                <a:avLst>
                  <a:gd name="adj" fmla="val 11921"/>
                </a:avLst>
              </a:prstGeom>
              <a:solidFill>
                <a:srgbClr val="FFC000"/>
              </a:solidFill>
              <a:ln w="38100">
                <a:solidFill>
                  <a:schemeClr val="bg1"/>
                </a:solidFill>
                <a:round/>
                <a:headEnd/>
                <a:tailEnd/>
              </a:ln>
              <a:effectLst/>
              <a:extLst/>
            </p:spPr>
            <p:txBody>
              <a:bodyPr wrap="none" anchor="ctr"/>
              <a:lstStyle/>
              <a:p>
                <a:pPr>
                  <a:defRPr/>
                </a:pPr>
                <a:endParaRPr lang="en-US" b="1">
                  <a:latin typeface="Times New Roman" pitchFamily="18" charset="0"/>
                  <a:cs typeface="Times New Roman" pitchFamily="18" charset="0"/>
                </a:endParaRPr>
              </a:p>
            </p:txBody>
          </p:sp>
          <p:sp>
            <p:nvSpPr>
              <p:cNvPr id="27" name="Freeform 7"/>
              <p:cNvSpPr>
                <a:spLocks/>
              </p:cNvSpPr>
              <p:nvPr/>
            </p:nvSpPr>
            <p:spPr bwMode="gray">
              <a:xfrm>
                <a:off x="1048" y="1236"/>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9966"/>
              </a:solidFill>
              <a:ln>
                <a:noFill/>
              </a:ln>
              <a:extLst/>
            </p:spPr>
            <p:txBody>
              <a:bodyPr/>
              <a:lstStyle/>
              <a:p>
                <a:pPr>
                  <a:defRPr/>
                </a:pPr>
                <a:endParaRPr lang="en-US" b="1">
                  <a:latin typeface="Times New Roman" pitchFamily="18" charset="0"/>
                  <a:cs typeface="Times New Roman" pitchFamily="18" charset="0"/>
                </a:endParaRPr>
              </a:p>
            </p:txBody>
          </p:sp>
          <p:sp>
            <p:nvSpPr>
              <p:cNvPr id="28" name="Text Box 8"/>
              <p:cNvSpPr txBox="1">
                <a:spLocks noChangeArrowheads="1"/>
              </p:cNvSpPr>
              <p:nvPr/>
            </p:nvSpPr>
            <p:spPr bwMode="gray">
              <a:xfrm>
                <a:off x="1500" y="1040"/>
                <a:ext cx="214" cy="885"/>
              </a:xfrm>
              <a:prstGeom prst="rect">
                <a:avLst/>
              </a:prstGeom>
              <a:noFill/>
              <a:ln>
                <a:noFill/>
              </a:ln>
              <a:effectLst/>
              <a:extLst/>
            </p:spPr>
            <p:txBody>
              <a:bodyPr wrap="none">
                <a:spAutoFit/>
              </a:bodyPr>
              <a:lstStyle/>
              <a:p>
                <a:pPr algn="r" eaLnBrk="0" hangingPunct="0">
                  <a:defRPr/>
                </a:pPr>
                <a:r>
                  <a:rPr lang="en-US" sz="2800" b="1" smtClean="0">
                    <a:solidFill>
                      <a:schemeClr val="bg1"/>
                    </a:solidFill>
                    <a:effectLst>
                      <a:outerShdw blurRad="38100" dist="38100" dir="2700000" algn="tl">
                        <a:srgbClr val="C0C0C0"/>
                      </a:outerShdw>
                    </a:effectLst>
                    <a:latin typeface="Times New Roman" pitchFamily="18" charset="0"/>
                    <a:cs typeface="Times New Roman" pitchFamily="18" charset="0"/>
                  </a:rPr>
                  <a:t>3</a:t>
                </a:r>
                <a:endParaRPr lang="en-US" b="1"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grpSp>
        <p:sp>
          <p:nvSpPr>
            <p:cNvPr id="25" name="Text Box 9"/>
            <p:cNvSpPr txBox="1">
              <a:spLocks noChangeArrowheads="1"/>
            </p:cNvSpPr>
            <p:nvPr/>
          </p:nvSpPr>
          <p:spPr bwMode="gray">
            <a:xfrm>
              <a:off x="1872" y="1008"/>
              <a:ext cx="2928" cy="906"/>
            </a:xfrm>
            <a:prstGeom prst="rect">
              <a:avLst/>
            </a:prstGeom>
            <a:noFill/>
            <a:ln w="9525" algn="ctr">
              <a:noFill/>
              <a:miter lim="800000"/>
              <a:headEnd/>
              <a:tailEnd/>
            </a:ln>
          </p:spPr>
          <p:txBody>
            <a:bodyPr>
              <a:spAutoFit/>
            </a:bodyPr>
            <a:lstStyle/>
            <a:p>
              <a:pPr algn="just" defTabSz="622300">
                <a:lnSpc>
                  <a:spcPct val="90000"/>
                </a:lnSpc>
                <a:spcBef>
                  <a:spcPct val="0"/>
                </a:spcBef>
                <a:spcAft>
                  <a:spcPct val="35000"/>
                </a:spcAft>
              </a:pPr>
              <a:r>
                <a:rPr lang="en-US" b="1" kern="1200" smtClean="0">
                  <a:solidFill>
                    <a:srgbClr val="FF0000"/>
                  </a:solidFill>
                  <a:latin typeface="Times New Roman" pitchFamily="18" charset="0"/>
                  <a:cs typeface="Times New Roman" pitchFamily="18" charset="0"/>
                </a:rPr>
                <a:t>Tham mưu </a:t>
              </a:r>
              <a:r>
                <a:rPr lang="vi-VN" b="1" kern="1200" smtClean="0">
                  <a:solidFill>
                    <a:srgbClr val="FF0000"/>
                  </a:solidFill>
                  <a:latin typeface="Times New Roman" pitchFamily="18" charset="0"/>
                  <a:cs typeface="Times New Roman" pitchFamily="18" charset="0"/>
                </a:rPr>
                <a:t>xây dựng </a:t>
              </a:r>
              <a:r>
                <a:rPr lang="vi-VN" b="1" kern="1200" smtClean="0">
                  <a:solidFill>
                    <a:schemeClr val="bg2"/>
                  </a:solidFill>
                  <a:latin typeface="Times New Roman" pitchFamily="18" charset="0"/>
                  <a:cs typeface="Times New Roman" pitchFamily="18" charset="0"/>
                </a:rPr>
                <a:t>thêm trường lớp,</a:t>
              </a:r>
              <a:r>
                <a:rPr lang="en-US" b="1" kern="1200" smtClean="0">
                  <a:solidFill>
                    <a:schemeClr val="bg2"/>
                  </a:solidFill>
                  <a:latin typeface="Times New Roman" pitchFamily="18" charset="0"/>
                  <a:cs typeface="Times New Roman" pitchFamily="18" charset="0"/>
                </a:rPr>
                <a:t> trang bị trang thiết bị hiện đại, đảo đảm sĩ số, bố trí lớp học phù hợp</a:t>
              </a:r>
              <a:endParaRPr lang="en-US" b="1" kern="1200" dirty="0">
                <a:solidFill>
                  <a:schemeClr val="bg2"/>
                </a:solidFill>
                <a:latin typeface="Times New Roman" pitchFamily="18" charset="0"/>
                <a:cs typeface="Times New Roman" pitchFamily="18" charset="0"/>
              </a:endParaRPr>
            </a:p>
          </p:txBody>
        </p:sp>
      </p:grpSp>
      <p:grpSp>
        <p:nvGrpSpPr>
          <p:cNvPr id="29" name="Group 3"/>
          <p:cNvGrpSpPr>
            <a:grpSpLocks/>
          </p:cNvGrpSpPr>
          <p:nvPr/>
        </p:nvGrpSpPr>
        <p:grpSpPr bwMode="auto">
          <a:xfrm>
            <a:off x="1345320" y="3505201"/>
            <a:ext cx="6765925" cy="552470"/>
            <a:chOff x="912" y="1008"/>
            <a:chExt cx="3984" cy="935"/>
          </a:xfrm>
        </p:grpSpPr>
        <p:sp>
          <p:nvSpPr>
            <p:cNvPr id="30" name="AutoShape 4"/>
            <p:cNvSpPr>
              <a:spLocks noChangeArrowheads="1"/>
            </p:cNvSpPr>
            <p:nvPr/>
          </p:nvSpPr>
          <p:spPr bwMode="gray">
            <a:xfrm>
              <a:off x="912" y="1030"/>
              <a:ext cx="3984" cy="913"/>
            </a:xfrm>
            <a:prstGeom prst="roundRect">
              <a:avLst>
                <a:gd name="adj" fmla="val 10889"/>
              </a:avLst>
            </a:prstGeom>
            <a:solidFill>
              <a:schemeClr val="accent5">
                <a:lumMod val="60000"/>
                <a:lumOff val="40000"/>
              </a:schemeClr>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b="1">
                <a:latin typeface="Times New Roman" pitchFamily="18" charset="0"/>
                <a:cs typeface="Times New Roman" pitchFamily="18" charset="0"/>
              </a:endParaRPr>
            </a:p>
          </p:txBody>
        </p:sp>
        <p:grpSp>
          <p:nvGrpSpPr>
            <p:cNvPr id="31" name="Group 5"/>
            <p:cNvGrpSpPr>
              <a:grpSpLocks/>
            </p:cNvGrpSpPr>
            <p:nvPr/>
          </p:nvGrpSpPr>
          <p:grpSpPr bwMode="auto">
            <a:xfrm>
              <a:off x="999" y="1040"/>
              <a:ext cx="762" cy="885"/>
              <a:chOff x="999" y="1040"/>
              <a:chExt cx="762" cy="885"/>
            </a:xfrm>
          </p:grpSpPr>
          <p:sp>
            <p:nvSpPr>
              <p:cNvPr id="33" name="AutoShape 6"/>
              <p:cNvSpPr>
                <a:spLocks noChangeArrowheads="1"/>
              </p:cNvSpPr>
              <p:nvPr/>
            </p:nvSpPr>
            <p:spPr bwMode="gray">
              <a:xfrm>
                <a:off x="999" y="1097"/>
                <a:ext cx="762" cy="741"/>
              </a:xfrm>
              <a:prstGeom prst="roundRect">
                <a:avLst>
                  <a:gd name="adj" fmla="val 11921"/>
                </a:avLst>
              </a:prstGeom>
              <a:solidFill>
                <a:schemeClr val="accent5">
                  <a:lumMod val="50000"/>
                </a:schemeClr>
              </a:solidFill>
              <a:ln w="38100">
                <a:solidFill>
                  <a:schemeClr val="bg1"/>
                </a:solidFill>
                <a:round/>
                <a:headEnd/>
                <a:tailEnd/>
              </a:ln>
              <a:effectLst/>
              <a:extLst/>
            </p:spPr>
            <p:txBody>
              <a:bodyPr wrap="none" anchor="ctr"/>
              <a:lstStyle/>
              <a:p>
                <a:pPr>
                  <a:defRPr/>
                </a:pPr>
                <a:endParaRPr lang="en-US" b="1">
                  <a:latin typeface="Times New Roman" pitchFamily="18" charset="0"/>
                  <a:cs typeface="Times New Roman" pitchFamily="18" charset="0"/>
                </a:endParaRPr>
              </a:p>
            </p:txBody>
          </p:sp>
          <p:sp>
            <p:nvSpPr>
              <p:cNvPr id="34" name="Freeform 7"/>
              <p:cNvSpPr>
                <a:spLocks/>
              </p:cNvSpPr>
              <p:nvPr/>
            </p:nvSpPr>
            <p:spPr bwMode="gray">
              <a:xfrm>
                <a:off x="1048" y="1236"/>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9966"/>
              </a:solidFill>
              <a:ln>
                <a:noFill/>
              </a:ln>
              <a:extLst/>
            </p:spPr>
            <p:txBody>
              <a:bodyPr/>
              <a:lstStyle/>
              <a:p>
                <a:pPr>
                  <a:defRPr/>
                </a:pPr>
                <a:endParaRPr lang="en-US" b="1">
                  <a:latin typeface="Times New Roman" pitchFamily="18" charset="0"/>
                  <a:cs typeface="Times New Roman" pitchFamily="18" charset="0"/>
                </a:endParaRPr>
              </a:p>
            </p:txBody>
          </p:sp>
          <p:sp>
            <p:nvSpPr>
              <p:cNvPr id="35" name="Text Box 8"/>
              <p:cNvSpPr txBox="1">
                <a:spLocks noChangeArrowheads="1"/>
              </p:cNvSpPr>
              <p:nvPr/>
            </p:nvSpPr>
            <p:spPr bwMode="gray">
              <a:xfrm>
                <a:off x="1500" y="1040"/>
                <a:ext cx="214" cy="885"/>
              </a:xfrm>
              <a:prstGeom prst="rect">
                <a:avLst/>
              </a:prstGeom>
              <a:noFill/>
              <a:ln>
                <a:noFill/>
              </a:ln>
              <a:effectLst/>
              <a:extLst/>
            </p:spPr>
            <p:txBody>
              <a:bodyPr wrap="none">
                <a:spAutoFit/>
              </a:bodyPr>
              <a:lstStyle/>
              <a:p>
                <a:pPr algn="r" eaLnBrk="0" hangingPunct="0">
                  <a:defRPr/>
                </a:pPr>
                <a:r>
                  <a:rPr lang="en-US" sz="2800" b="1" smtClean="0">
                    <a:solidFill>
                      <a:schemeClr val="bg1"/>
                    </a:solidFill>
                    <a:effectLst>
                      <a:outerShdw blurRad="38100" dist="38100" dir="2700000" algn="tl">
                        <a:srgbClr val="C0C0C0"/>
                      </a:outerShdw>
                    </a:effectLst>
                    <a:latin typeface="Times New Roman" pitchFamily="18" charset="0"/>
                    <a:cs typeface="Times New Roman" pitchFamily="18" charset="0"/>
                  </a:rPr>
                  <a:t>4</a:t>
                </a:r>
                <a:endParaRPr lang="en-US" b="1"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grpSp>
        <p:sp>
          <p:nvSpPr>
            <p:cNvPr id="32" name="Text Box 9"/>
            <p:cNvSpPr txBox="1">
              <a:spLocks noChangeArrowheads="1"/>
            </p:cNvSpPr>
            <p:nvPr/>
          </p:nvSpPr>
          <p:spPr bwMode="gray">
            <a:xfrm>
              <a:off x="1872" y="1008"/>
              <a:ext cx="2928" cy="906"/>
            </a:xfrm>
            <a:prstGeom prst="rect">
              <a:avLst/>
            </a:prstGeom>
            <a:noFill/>
            <a:ln w="9525" algn="ctr">
              <a:noFill/>
              <a:miter lim="800000"/>
              <a:headEnd/>
              <a:tailEnd/>
            </a:ln>
          </p:spPr>
          <p:txBody>
            <a:bodyPr>
              <a:spAutoFit/>
            </a:bodyPr>
            <a:lstStyle/>
            <a:p>
              <a:pPr lvl="0" algn="just" defTabSz="622300">
                <a:lnSpc>
                  <a:spcPct val="90000"/>
                </a:lnSpc>
                <a:spcBef>
                  <a:spcPct val="0"/>
                </a:spcBef>
                <a:spcAft>
                  <a:spcPct val="35000"/>
                </a:spcAft>
              </a:pPr>
              <a:r>
                <a:rPr lang="it-IT" b="1" kern="1200" smtClean="0">
                  <a:solidFill>
                    <a:srgbClr val="FF0000"/>
                  </a:solidFill>
                  <a:latin typeface="Times New Roman" pitchFamily="18" charset="0"/>
                  <a:cs typeface="Times New Roman" pitchFamily="18" charset="0"/>
                </a:rPr>
                <a:t>Triển khai kế hoạch </a:t>
              </a:r>
              <a:r>
                <a:rPr lang="it-IT" b="1" kern="1200" smtClean="0">
                  <a:solidFill>
                    <a:schemeClr val="bg2"/>
                  </a:solidFill>
                  <a:latin typeface="Times New Roman" pitchFamily="18" charset="0"/>
                  <a:cs typeface="Times New Roman" pitchFamily="18" charset="0"/>
                </a:rPr>
                <a:t>thực hiện Đề án đảm bảo cơ sở vật chất cho chương trình giáo dục phổ thông mới</a:t>
              </a:r>
              <a:endParaRPr lang="en-US" b="1" kern="1200" dirty="0" smtClean="0">
                <a:solidFill>
                  <a:schemeClr val="bg2"/>
                </a:solidFill>
                <a:latin typeface="Times New Roman" pitchFamily="18" charset="0"/>
                <a:cs typeface="Times New Roman" pitchFamily="18" charset="0"/>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amond(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amond(in)">
                                      <p:cBhvr>
                                        <p:cTn id="17" dur="2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diamond(in)">
                                      <p:cBhvr>
                                        <p:cTn id="22" dur="20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plus(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1544" y="4889585"/>
            <a:ext cx="9155544" cy="307777"/>
          </a:xfrm>
          <a:prstGeom prst="rect">
            <a:avLst/>
          </a:prstGeom>
          <a:noFill/>
        </p:spPr>
        <p:txBody>
          <a:bodyPr wrap="square" rtlCol="0">
            <a:spAutoFit/>
          </a:bodyPr>
          <a:lstStyle/>
          <a:p>
            <a:pPr algn="r"/>
            <a:r>
              <a:rPr lang="en-US" sz="1400" b="1" dirty="0" err="1" smtClean="0">
                <a:solidFill>
                  <a:schemeClr val="bg1"/>
                </a:solidFill>
                <a:latin typeface="Times New Roman" pitchFamily="18" charset="0"/>
                <a:cs typeface="Times New Roman" pitchFamily="18" charset="0"/>
              </a:rPr>
              <a:t>Hội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nghị</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Triển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khai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Chương</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trình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Giáo</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dục</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Phổ</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thông</a:t>
            </a:r>
            <a:r>
              <a:rPr lang="en-US" sz="1400" b="1" dirty="0" smtClean="0">
                <a:solidFill>
                  <a:schemeClr val="bg1"/>
                </a:solidFill>
                <a:latin typeface="Times New Roman" pitchFamily="18" charset="0"/>
                <a:cs typeface="Times New Roman" pitchFamily="18" charset="0"/>
              </a:rPr>
              <a:t> 2018</a:t>
            </a:r>
            <a:endParaRPr lang="en-US" sz="1400" b="1" dirty="0">
              <a:solidFill>
                <a:schemeClr val="bg1"/>
              </a:solidFill>
              <a:latin typeface="Times New Roman" pitchFamily="18" charset="0"/>
              <a:cs typeface="Times New Roman" pitchFamily="18" charset="0"/>
            </a:endParaRPr>
          </a:p>
        </p:txBody>
      </p:sp>
      <p:sp>
        <p:nvSpPr>
          <p:cNvPr id="311" name="Pentagon 310"/>
          <p:cNvSpPr/>
          <p:nvPr/>
        </p:nvSpPr>
        <p:spPr>
          <a:xfrm>
            <a:off x="609600" y="448541"/>
            <a:ext cx="3505200" cy="571500"/>
          </a:xfrm>
          <a:prstGeom prst="homePlate">
            <a:avLst/>
          </a:prstGeom>
          <a:solidFill>
            <a:srgbClr val="0000FF"/>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latin typeface="Times New Roman" pitchFamily="18" charset="0"/>
                <a:cs typeface="Times New Roman" pitchFamily="18" charset="0"/>
              </a:rPr>
              <a:t>TẬP HUẤN</a:t>
            </a:r>
            <a:endParaRPr lang="en-US" sz="2800" b="1" dirty="0">
              <a:latin typeface="Times New Roman" pitchFamily="18" charset="0"/>
              <a:cs typeface="Times New Roman" pitchFamily="18" charset="0"/>
            </a:endParaRPr>
          </a:p>
        </p:txBody>
      </p:sp>
      <p:sp>
        <p:nvSpPr>
          <p:cNvPr id="5" name="TextBox 4"/>
          <p:cNvSpPr txBox="1"/>
          <p:nvPr/>
        </p:nvSpPr>
        <p:spPr>
          <a:xfrm>
            <a:off x="2286000" y="7937"/>
            <a:ext cx="6248400" cy="461665"/>
          </a:xfrm>
          <a:prstGeom prst="rect">
            <a:avLst/>
          </a:prstGeom>
          <a:noFill/>
        </p:spPr>
        <p:txBody>
          <a:bodyPr wrap="square" rtlCol="0">
            <a:spAutoFit/>
          </a:bodyPr>
          <a:lstStyle/>
          <a:p>
            <a:pPr algn="r"/>
            <a:r>
              <a:rPr lang="en-US" sz="2400" b="1" smtClean="0">
                <a:solidFill>
                  <a:srgbClr val="FF0000"/>
                </a:solidFill>
                <a:latin typeface="Times New Roman" pitchFamily="18" charset="0"/>
                <a:cs typeface="Times New Roman" pitchFamily="18" charset="0"/>
              </a:rPr>
              <a:t>PHƯƠNG HƯỚNG NHIỆM VỤ</a:t>
            </a:r>
            <a:endParaRPr lang="en-US" sz="2400" b="1" dirty="0">
              <a:solidFill>
                <a:srgbClr val="FF0000"/>
              </a:solidFill>
              <a:latin typeface="Times New Roman" pitchFamily="18" charset="0"/>
              <a:cs typeface="Times New Roman" pitchFamily="18" charset="0"/>
            </a:endParaRPr>
          </a:p>
        </p:txBody>
      </p:sp>
      <p:grpSp>
        <p:nvGrpSpPr>
          <p:cNvPr id="2" name="Group 24"/>
          <p:cNvGrpSpPr>
            <a:grpSpLocks/>
          </p:cNvGrpSpPr>
          <p:nvPr/>
        </p:nvGrpSpPr>
        <p:grpSpPr bwMode="auto">
          <a:xfrm>
            <a:off x="1200817" y="1313770"/>
            <a:ext cx="1734498" cy="3092317"/>
            <a:chOff x="6862166" y="2672766"/>
            <a:chExt cx="990601" cy="2003536"/>
          </a:xfrm>
        </p:grpSpPr>
        <p:sp>
          <p:nvSpPr>
            <p:cNvPr id="44" name="Rectangle 43"/>
            <p:cNvSpPr/>
            <p:nvPr/>
          </p:nvSpPr>
          <p:spPr>
            <a:xfrm>
              <a:off x="6861521" y="2670757"/>
              <a:ext cx="991246" cy="1443148"/>
            </a:xfrm>
            <a:prstGeom prst="rect">
              <a:avLst/>
            </a:prstGeom>
            <a:solidFill>
              <a:srgbClr val="0033CC"/>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b="1">
                <a:solidFill>
                  <a:schemeClr val="tx1"/>
                </a:solidFill>
                <a:latin typeface="Times New Roman" pitchFamily="18" charset="0"/>
                <a:cs typeface="Times New Roman" pitchFamily="18" charset="0"/>
              </a:endParaRPr>
            </a:p>
          </p:txBody>
        </p:sp>
        <p:sp>
          <p:nvSpPr>
            <p:cNvPr id="45" name="Pentagon 27"/>
            <p:cNvSpPr/>
            <p:nvPr/>
          </p:nvSpPr>
          <p:spPr>
            <a:xfrm rot="16200000" flipH="1" flipV="1">
              <a:off x="6395045" y="3217576"/>
              <a:ext cx="1924198" cy="991246"/>
            </a:xfrm>
            <a:custGeom>
              <a:avLst/>
              <a:gdLst>
                <a:gd name="connsiteX0" fmla="*/ 0 w 1887538"/>
                <a:gd name="connsiteY0" fmla="*/ 0 h 990600"/>
                <a:gd name="connsiteX1" fmla="*/ 1392238 w 1887538"/>
                <a:gd name="connsiteY1" fmla="*/ 0 h 990600"/>
                <a:gd name="connsiteX2" fmla="*/ 1887538 w 1887538"/>
                <a:gd name="connsiteY2" fmla="*/ 495300 h 990600"/>
                <a:gd name="connsiteX3" fmla="*/ 1392238 w 1887538"/>
                <a:gd name="connsiteY3" fmla="*/ 990600 h 990600"/>
                <a:gd name="connsiteX4" fmla="*/ 0 w 1887538"/>
                <a:gd name="connsiteY4" fmla="*/ 990600 h 990600"/>
                <a:gd name="connsiteX5" fmla="*/ 0 w 1887538"/>
                <a:gd name="connsiteY5" fmla="*/ 0 h 990600"/>
                <a:gd name="connsiteX0" fmla="*/ 0 w 1887538"/>
                <a:gd name="connsiteY0" fmla="*/ 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6" fmla="*/ 0 w 1887538"/>
                <a:gd name="connsiteY6" fmla="*/ 0 h 990600"/>
                <a:gd name="connsiteX0" fmla="*/ 0 w 1887538"/>
                <a:gd name="connsiteY0" fmla="*/ 99060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0" fmla="*/ 0 w 1894682"/>
                <a:gd name="connsiteY0" fmla="*/ 992982 h 992982"/>
                <a:gd name="connsiteX1" fmla="*/ 814388 w 1894682"/>
                <a:gd name="connsiteY1" fmla="*/ 794 h 992982"/>
                <a:gd name="connsiteX2" fmla="*/ 1399382 w 1894682"/>
                <a:gd name="connsiteY2" fmla="*/ 0 h 992982"/>
                <a:gd name="connsiteX3" fmla="*/ 1894682 w 1894682"/>
                <a:gd name="connsiteY3" fmla="*/ 495300 h 992982"/>
                <a:gd name="connsiteX4" fmla="*/ 1399382 w 1894682"/>
                <a:gd name="connsiteY4" fmla="*/ 990600 h 992982"/>
                <a:gd name="connsiteX5" fmla="*/ 0 w 1894682"/>
                <a:gd name="connsiteY5" fmla="*/ 992982 h 992982"/>
                <a:gd name="connsiteX0" fmla="*/ 0 w 1889920"/>
                <a:gd name="connsiteY0" fmla="*/ 990601 h 990601"/>
                <a:gd name="connsiteX1" fmla="*/ 809626 w 1889920"/>
                <a:gd name="connsiteY1" fmla="*/ 794 h 990601"/>
                <a:gd name="connsiteX2" fmla="*/ 1394620 w 1889920"/>
                <a:gd name="connsiteY2" fmla="*/ 0 h 990601"/>
                <a:gd name="connsiteX3" fmla="*/ 1889920 w 1889920"/>
                <a:gd name="connsiteY3" fmla="*/ 495300 h 990601"/>
                <a:gd name="connsiteX4" fmla="*/ 1394620 w 1889920"/>
                <a:gd name="connsiteY4" fmla="*/ 990600 h 990601"/>
                <a:gd name="connsiteX5" fmla="*/ 0 w 1889920"/>
                <a:gd name="connsiteY5" fmla="*/ 990601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920" h="990601">
                  <a:moveTo>
                    <a:pt x="0" y="990601"/>
                  </a:moveTo>
                  <a:lnTo>
                    <a:pt x="809626" y="794"/>
                  </a:lnTo>
                  <a:lnTo>
                    <a:pt x="1394620" y="0"/>
                  </a:lnTo>
                  <a:lnTo>
                    <a:pt x="1889920" y="495300"/>
                  </a:lnTo>
                  <a:lnTo>
                    <a:pt x="1394620" y="990600"/>
                  </a:lnTo>
                  <a:lnTo>
                    <a:pt x="0" y="990601"/>
                  </a:lnTo>
                  <a:close/>
                </a:path>
              </a:pathLst>
            </a:custGeom>
            <a:solidFill>
              <a:srgbClr val="00CCFF"/>
            </a:soli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b="1">
                <a:solidFill>
                  <a:schemeClr val="tx1"/>
                </a:solidFill>
                <a:latin typeface="Times New Roman" pitchFamily="18" charset="0"/>
                <a:cs typeface="Times New Roman" pitchFamily="18" charset="0"/>
              </a:endParaRPr>
            </a:p>
          </p:txBody>
        </p:sp>
      </p:grpSp>
      <p:grpSp>
        <p:nvGrpSpPr>
          <p:cNvPr id="3" name="Group 30"/>
          <p:cNvGrpSpPr>
            <a:grpSpLocks/>
          </p:cNvGrpSpPr>
          <p:nvPr/>
        </p:nvGrpSpPr>
        <p:grpSpPr bwMode="auto">
          <a:xfrm>
            <a:off x="2971802" y="1294271"/>
            <a:ext cx="1635129" cy="3147248"/>
            <a:chOff x="6862164" y="2684105"/>
            <a:chExt cx="990603" cy="1991217"/>
          </a:xfrm>
        </p:grpSpPr>
        <p:sp>
          <p:nvSpPr>
            <p:cNvPr id="47" name="Rectangle 46"/>
            <p:cNvSpPr/>
            <p:nvPr/>
          </p:nvSpPr>
          <p:spPr>
            <a:xfrm>
              <a:off x="6862164" y="2684105"/>
              <a:ext cx="990601" cy="1442585"/>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b="1">
                <a:solidFill>
                  <a:schemeClr val="tx1"/>
                </a:solidFill>
                <a:latin typeface="Times New Roman" pitchFamily="18" charset="0"/>
                <a:cs typeface="Times New Roman" pitchFamily="18" charset="0"/>
              </a:endParaRPr>
            </a:p>
          </p:txBody>
        </p:sp>
        <p:sp>
          <p:nvSpPr>
            <p:cNvPr id="48" name="Pentagon 27"/>
            <p:cNvSpPr/>
            <p:nvPr/>
          </p:nvSpPr>
          <p:spPr>
            <a:xfrm rot="16200000" flipH="1" flipV="1">
              <a:off x="6395416" y="3217971"/>
              <a:ext cx="1924101" cy="990601"/>
            </a:xfrm>
            <a:custGeom>
              <a:avLst/>
              <a:gdLst>
                <a:gd name="connsiteX0" fmla="*/ 0 w 1887538"/>
                <a:gd name="connsiteY0" fmla="*/ 0 h 990600"/>
                <a:gd name="connsiteX1" fmla="*/ 1392238 w 1887538"/>
                <a:gd name="connsiteY1" fmla="*/ 0 h 990600"/>
                <a:gd name="connsiteX2" fmla="*/ 1887538 w 1887538"/>
                <a:gd name="connsiteY2" fmla="*/ 495300 h 990600"/>
                <a:gd name="connsiteX3" fmla="*/ 1392238 w 1887538"/>
                <a:gd name="connsiteY3" fmla="*/ 990600 h 990600"/>
                <a:gd name="connsiteX4" fmla="*/ 0 w 1887538"/>
                <a:gd name="connsiteY4" fmla="*/ 990600 h 990600"/>
                <a:gd name="connsiteX5" fmla="*/ 0 w 1887538"/>
                <a:gd name="connsiteY5" fmla="*/ 0 h 990600"/>
                <a:gd name="connsiteX0" fmla="*/ 0 w 1887538"/>
                <a:gd name="connsiteY0" fmla="*/ 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6" fmla="*/ 0 w 1887538"/>
                <a:gd name="connsiteY6" fmla="*/ 0 h 990600"/>
                <a:gd name="connsiteX0" fmla="*/ 0 w 1887538"/>
                <a:gd name="connsiteY0" fmla="*/ 99060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0" fmla="*/ 0 w 1894682"/>
                <a:gd name="connsiteY0" fmla="*/ 992982 h 992982"/>
                <a:gd name="connsiteX1" fmla="*/ 814388 w 1894682"/>
                <a:gd name="connsiteY1" fmla="*/ 794 h 992982"/>
                <a:gd name="connsiteX2" fmla="*/ 1399382 w 1894682"/>
                <a:gd name="connsiteY2" fmla="*/ 0 h 992982"/>
                <a:gd name="connsiteX3" fmla="*/ 1894682 w 1894682"/>
                <a:gd name="connsiteY3" fmla="*/ 495300 h 992982"/>
                <a:gd name="connsiteX4" fmla="*/ 1399382 w 1894682"/>
                <a:gd name="connsiteY4" fmla="*/ 990600 h 992982"/>
                <a:gd name="connsiteX5" fmla="*/ 0 w 1894682"/>
                <a:gd name="connsiteY5" fmla="*/ 992982 h 992982"/>
                <a:gd name="connsiteX0" fmla="*/ 0 w 1889920"/>
                <a:gd name="connsiteY0" fmla="*/ 990601 h 990601"/>
                <a:gd name="connsiteX1" fmla="*/ 809626 w 1889920"/>
                <a:gd name="connsiteY1" fmla="*/ 794 h 990601"/>
                <a:gd name="connsiteX2" fmla="*/ 1394620 w 1889920"/>
                <a:gd name="connsiteY2" fmla="*/ 0 h 990601"/>
                <a:gd name="connsiteX3" fmla="*/ 1889920 w 1889920"/>
                <a:gd name="connsiteY3" fmla="*/ 495300 h 990601"/>
                <a:gd name="connsiteX4" fmla="*/ 1394620 w 1889920"/>
                <a:gd name="connsiteY4" fmla="*/ 990600 h 990601"/>
                <a:gd name="connsiteX5" fmla="*/ 0 w 1889920"/>
                <a:gd name="connsiteY5" fmla="*/ 990601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920" h="990601">
                  <a:moveTo>
                    <a:pt x="0" y="990601"/>
                  </a:moveTo>
                  <a:lnTo>
                    <a:pt x="809626" y="794"/>
                  </a:lnTo>
                  <a:lnTo>
                    <a:pt x="1394620" y="0"/>
                  </a:lnTo>
                  <a:lnTo>
                    <a:pt x="1889920" y="495300"/>
                  </a:lnTo>
                  <a:lnTo>
                    <a:pt x="1394620" y="990600"/>
                  </a:lnTo>
                  <a:lnTo>
                    <a:pt x="0" y="990601"/>
                  </a:lnTo>
                  <a:close/>
                </a:path>
              </a:pathLst>
            </a:custGeom>
            <a:solidFill>
              <a:schemeClr val="accent2">
                <a:lumMod val="20000"/>
                <a:lumOff val="80000"/>
              </a:schemeClr>
            </a:soli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b="1">
                <a:solidFill>
                  <a:schemeClr val="tx1"/>
                </a:solidFill>
                <a:latin typeface="Times New Roman" pitchFamily="18" charset="0"/>
                <a:cs typeface="Times New Roman" pitchFamily="18" charset="0"/>
              </a:endParaRPr>
            </a:p>
          </p:txBody>
        </p:sp>
      </p:grpSp>
      <p:sp>
        <p:nvSpPr>
          <p:cNvPr id="49" name="TextBox 48"/>
          <p:cNvSpPr txBox="1"/>
          <p:nvPr/>
        </p:nvSpPr>
        <p:spPr>
          <a:xfrm>
            <a:off x="4101344" y="1409640"/>
            <a:ext cx="405394" cy="646331"/>
          </a:xfrm>
          <a:prstGeom prst="rect">
            <a:avLst/>
          </a:prstGeom>
          <a:noFill/>
        </p:spPr>
        <p:txBody>
          <a:bodyPr wrap="square">
            <a:spAutoFit/>
          </a:bodyPr>
          <a:lstStyle/>
          <a:p>
            <a:pPr algn="ctr" fontAlgn="auto">
              <a:spcBef>
                <a:spcPts val="0"/>
              </a:spcBef>
              <a:spcAft>
                <a:spcPts val="0"/>
              </a:spcAft>
              <a:defRPr/>
            </a:pPr>
            <a:r>
              <a:rPr lang="en-US" sz="3600" b="1" dirty="0">
                <a:solidFill>
                  <a:schemeClr val="bg1"/>
                </a:solidFill>
                <a:latin typeface="Times New Roman" pitchFamily="18" charset="0"/>
                <a:cs typeface="Times New Roman" pitchFamily="18" charset="0"/>
              </a:rPr>
              <a:t>2</a:t>
            </a:r>
          </a:p>
        </p:txBody>
      </p:sp>
      <p:grpSp>
        <p:nvGrpSpPr>
          <p:cNvPr id="4" name="Group 30"/>
          <p:cNvGrpSpPr>
            <a:grpSpLocks/>
          </p:cNvGrpSpPr>
          <p:nvPr/>
        </p:nvGrpSpPr>
        <p:grpSpPr bwMode="auto">
          <a:xfrm>
            <a:off x="4610672" y="1302882"/>
            <a:ext cx="1635125" cy="3166720"/>
            <a:chOff x="6862156" y="2670770"/>
            <a:chExt cx="990914" cy="2004070"/>
          </a:xfrm>
        </p:grpSpPr>
        <p:sp>
          <p:nvSpPr>
            <p:cNvPr id="54" name="Rectangle 53"/>
            <p:cNvSpPr/>
            <p:nvPr/>
          </p:nvSpPr>
          <p:spPr>
            <a:xfrm>
              <a:off x="6862156" y="2670770"/>
              <a:ext cx="990914" cy="1442970"/>
            </a:xfrm>
            <a:prstGeom prst="rect">
              <a:avLst/>
            </a:prstGeom>
            <a:solidFill>
              <a:srgbClr val="00B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b="1">
                <a:solidFill>
                  <a:schemeClr val="tx1"/>
                </a:solidFill>
                <a:latin typeface="Times New Roman" pitchFamily="18" charset="0"/>
                <a:cs typeface="Times New Roman" pitchFamily="18" charset="0"/>
              </a:endParaRPr>
            </a:p>
          </p:txBody>
        </p:sp>
        <p:sp>
          <p:nvSpPr>
            <p:cNvPr id="55" name="Pentagon 27"/>
            <p:cNvSpPr/>
            <p:nvPr/>
          </p:nvSpPr>
          <p:spPr>
            <a:xfrm rot="16200000" flipH="1" flipV="1">
              <a:off x="6395797" y="3217567"/>
              <a:ext cx="1923633" cy="990914"/>
            </a:xfrm>
            <a:custGeom>
              <a:avLst/>
              <a:gdLst>
                <a:gd name="connsiteX0" fmla="*/ 0 w 1887538"/>
                <a:gd name="connsiteY0" fmla="*/ 0 h 990600"/>
                <a:gd name="connsiteX1" fmla="*/ 1392238 w 1887538"/>
                <a:gd name="connsiteY1" fmla="*/ 0 h 990600"/>
                <a:gd name="connsiteX2" fmla="*/ 1887538 w 1887538"/>
                <a:gd name="connsiteY2" fmla="*/ 495300 h 990600"/>
                <a:gd name="connsiteX3" fmla="*/ 1392238 w 1887538"/>
                <a:gd name="connsiteY3" fmla="*/ 990600 h 990600"/>
                <a:gd name="connsiteX4" fmla="*/ 0 w 1887538"/>
                <a:gd name="connsiteY4" fmla="*/ 990600 h 990600"/>
                <a:gd name="connsiteX5" fmla="*/ 0 w 1887538"/>
                <a:gd name="connsiteY5" fmla="*/ 0 h 990600"/>
                <a:gd name="connsiteX0" fmla="*/ 0 w 1887538"/>
                <a:gd name="connsiteY0" fmla="*/ 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6" fmla="*/ 0 w 1887538"/>
                <a:gd name="connsiteY6" fmla="*/ 0 h 990600"/>
                <a:gd name="connsiteX0" fmla="*/ 0 w 1887538"/>
                <a:gd name="connsiteY0" fmla="*/ 99060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0" fmla="*/ 0 w 1894682"/>
                <a:gd name="connsiteY0" fmla="*/ 992982 h 992982"/>
                <a:gd name="connsiteX1" fmla="*/ 814388 w 1894682"/>
                <a:gd name="connsiteY1" fmla="*/ 794 h 992982"/>
                <a:gd name="connsiteX2" fmla="*/ 1399382 w 1894682"/>
                <a:gd name="connsiteY2" fmla="*/ 0 h 992982"/>
                <a:gd name="connsiteX3" fmla="*/ 1894682 w 1894682"/>
                <a:gd name="connsiteY3" fmla="*/ 495300 h 992982"/>
                <a:gd name="connsiteX4" fmla="*/ 1399382 w 1894682"/>
                <a:gd name="connsiteY4" fmla="*/ 990600 h 992982"/>
                <a:gd name="connsiteX5" fmla="*/ 0 w 1894682"/>
                <a:gd name="connsiteY5" fmla="*/ 992982 h 992982"/>
                <a:gd name="connsiteX0" fmla="*/ 0 w 1889920"/>
                <a:gd name="connsiteY0" fmla="*/ 990601 h 990601"/>
                <a:gd name="connsiteX1" fmla="*/ 809626 w 1889920"/>
                <a:gd name="connsiteY1" fmla="*/ 794 h 990601"/>
                <a:gd name="connsiteX2" fmla="*/ 1394620 w 1889920"/>
                <a:gd name="connsiteY2" fmla="*/ 0 h 990601"/>
                <a:gd name="connsiteX3" fmla="*/ 1889920 w 1889920"/>
                <a:gd name="connsiteY3" fmla="*/ 495300 h 990601"/>
                <a:gd name="connsiteX4" fmla="*/ 1394620 w 1889920"/>
                <a:gd name="connsiteY4" fmla="*/ 990600 h 990601"/>
                <a:gd name="connsiteX5" fmla="*/ 0 w 1889920"/>
                <a:gd name="connsiteY5" fmla="*/ 990601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920" h="990601">
                  <a:moveTo>
                    <a:pt x="0" y="990601"/>
                  </a:moveTo>
                  <a:lnTo>
                    <a:pt x="809626" y="794"/>
                  </a:lnTo>
                  <a:lnTo>
                    <a:pt x="1394620" y="0"/>
                  </a:lnTo>
                  <a:lnTo>
                    <a:pt x="1889920" y="495300"/>
                  </a:lnTo>
                  <a:lnTo>
                    <a:pt x="1394620" y="990600"/>
                  </a:lnTo>
                  <a:lnTo>
                    <a:pt x="0" y="990601"/>
                  </a:lnTo>
                  <a:close/>
                </a:path>
              </a:pathLst>
            </a:custGeom>
            <a:solidFill>
              <a:srgbClr val="00FF99"/>
            </a:soli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b="1">
                <a:solidFill>
                  <a:schemeClr val="tx1"/>
                </a:solidFill>
                <a:latin typeface="Times New Roman" pitchFamily="18" charset="0"/>
                <a:cs typeface="Times New Roman" pitchFamily="18" charset="0"/>
              </a:endParaRPr>
            </a:p>
          </p:txBody>
        </p:sp>
      </p:grpSp>
      <p:sp>
        <p:nvSpPr>
          <p:cNvPr id="56" name="TextBox 55"/>
          <p:cNvSpPr txBox="1"/>
          <p:nvPr/>
        </p:nvSpPr>
        <p:spPr>
          <a:xfrm>
            <a:off x="5780013" y="1389957"/>
            <a:ext cx="405394" cy="646331"/>
          </a:xfrm>
          <a:prstGeom prst="rect">
            <a:avLst/>
          </a:prstGeom>
          <a:noFill/>
        </p:spPr>
        <p:txBody>
          <a:bodyPr wrap="square">
            <a:spAutoFit/>
          </a:bodyPr>
          <a:lstStyle/>
          <a:p>
            <a:pPr algn="ctr" fontAlgn="auto">
              <a:spcBef>
                <a:spcPts val="0"/>
              </a:spcBef>
              <a:spcAft>
                <a:spcPts val="0"/>
              </a:spcAft>
              <a:defRPr/>
            </a:pPr>
            <a:r>
              <a:rPr lang="en-US" sz="3600" b="1" dirty="0">
                <a:solidFill>
                  <a:schemeClr val="bg1"/>
                </a:solidFill>
                <a:latin typeface="Times New Roman" pitchFamily="18" charset="0"/>
                <a:cs typeface="Times New Roman" pitchFamily="18" charset="0"/>
              </a:rPr>
              <a:t>3</a:t>
            </a:r>
          </a:p>
        </p:txBody>
      </p:sp>
      <p:grpSp>
        <p:nvGrpSpPr>
          <p:cNvPr id="6" name="Group 30"/>
          <p:cNvGrpSpPr>
            <a:grpSpLocks/>
          </p:cNvGrpSpPr>
          <p:nvPr/>
        </p:nvGrpSpPr>
        <p:grpSpPr bwMode="auto">
          <a:xfrm>
            <a:off x="6273865" y="1310030"/>
            <a:ext cx="1635125" cy="3166720"/>
            <a:chOff x="6862156" y="2670770"/>
            <a:chExt cx="990914" cy="2004070"/>
          </a:xfrm>
        </p:grpSpPr>
        <p:sp>
          <p:nvSpPr>
            <p:cNvPr id="59" name="Rectangle 58"/>
            <p:cNvSpPr/>
            <p:nvPr/>
          </p:nvSpPr>
          <p:spPr>
            <a:xfrm>
              <a:off x="6862156" y="2670770"/>
              <a:ext cx="990914" cy="1442970"/>
            </a:xfrm>
            <a:prstGeom prst="rect">
              <a:avLst/>
            </a:prstGeom>
            <a:solidFill>
              <a:srgbClr val="FFCC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b="1">
                <a:solidFill>
                  <a:schemeClr val="tx1"/>
                </a:solidFill>
                <a:latin typeface="Times New Roman" pitchFamily="18" charset="0"/>
                <a:cs typeface="Times New Roman" pitchFamily="18" charset="0"/>
              </a:endParaRPr>
            </a:p>
          </p:txBody>
        </p:sp>
        <p:sp>
          <p:nvSpPr>
            <p:cNvPr id="60" name="Pentagon 27"/>
            <p:cNvSpPr/>
            <p:nvPr/>
          </p:nvSpPr>
          <p:spPr>
            <a:xfrm rot="16200000" flipH="1" flipV="1">
              <a:off x="6395797" y="3217567"/>
              <a:ext cx="1923633" cy="990914"/>
            </a:xfrm>
            <a:custGeom>
              <a:avLst/>
              <a:gdLst>
                <a:gd name="connsiteX0" fmla="*/ 0 w 1887538"/>
                <a:gd name="connsiteY0" fmla="*/ 0 h 990600"/>
                <a:gd name="connsiteX1" fmla="*/ 1392238 w 1887538"/>
                <a:gd name="connsiteY1" fmla="*/ 0 h 990600"/>
                <a:gd name="connsiteX2" fmla="*/ 1887538 w 1887538"/>
                <a:gd name="connsiteY2" fmla="*/ 495300 h 990600"/>
                <a:gd name="connsiteX3" fmla="*/ 1392238 w 1887538"/>
                <a:gd name="connsiteY3" fmla="*/ 990600 h 990600"/>
                <a:gd name="connsiteX4" fmla="*/ 0 w 1887538"/>
                <a:gd name="connsiteY4" fmla="*/ 990600 h 990600"/>
                <a:gd name="connsiteX5" fmla="*/ 0 w 1887538"/>
                <a:gd name="connsiteY5" fmla="*/ 0 h 990600"/>
                <a:gd name="connsiteX0" fmla="*/ 0 w 1887538"/>
                <a:gd name="connsiteY0" fmla="*/ 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6" fmla="*/ 0 w 1887538"/>
                <a:gd name="connsiteY6" fmla="*/ 0 h 990600"/>
                <a:gd name="connsiteX0" fmla="*/ 0 w 1887538"/>
                <a:gd name="connsiteY0" fmla="*/ 99060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0" fmla="*/ 0 w 1894682"/>
                <a:gd name="connsiteY0" fmla="*/ 992982 h 992982"/>
                <a:gd name="connsiteX1" fmla="*/ 814388 w 1894682"/>
                <a:gd name="connsiteY1" fmla="*/ 794 h 992982"/>
                <a:gd name="connsiteX2" fmla="*/ 1399382 w 1894682"/>
                <a:gd name="connsiteY2" fmla="*/ 0 h 992982"/>
                <a:gd name="connsiteX3" fmla="*/ 1894682 w 1894682"/>
                <a:gd name="connsiteY3" fmla="*/ 495300 h 992982"/>
                <a:gd name="connsiteX4" fmla="*/ 1399382 w 1894682"/>
                <a:gd name="connsiteY4" fmla="*/ 990600 h 992982"/>
                <a:gd name="connsiteX5" fmla="*/ 0 w 1894682"/>
                <a:gd name="connsiteY5" fmla="*/ 992982 h 992982"/>
                <a:gd name="connsiteX0" fmla="*/ 0 w 1889920"/>
                <a:gd name="connsiteY0" fmla="*/ 990601 h 990601"/>
                <a:gd name="connsiteX1" fmla="*/ 809626 w 1889920"/>
                <a:gd name="connsiteY1" fmla="*/ 794 h 990601"/>
                <a:gd name="connsiteX2" fmla="*/ 1394620 w 1889920"/>
                <a:gd name="connsiteY2" fmla="*/ 0 h 990601"/>
                <a:gd name="connsiteX3" fmla="*/ 1889920 w 1889920"/>
                <a:gd name="connsiteY3" fmla="*/ 495300 h 990601"/>
                <a:gd name="connsiteX4" fmla="*/ 1394620 w 1889920"/>
                <a:gd name="connsiteY4" fmla="*/ 990600 h 990601"/>
                <a:gd name="connsiteX5" fmla="*/ 0 w 1889920"/>
                <a:gd name="connsiteY5" fmla="*/ 990601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920" h="990601">
                  <a:moveTo>
                    <a:pt x="0" y="990601"/>
                  </a:moveTo>
                  <a:lnTo>
                    <a:pt x="809626" y="794"/>
                  </a:lnTo>
                  <a:lnTo>
                    <a:pt x="1394620" y="0"/>
                  </a:lnTo>
                  <a:lnTo>
                    <a:pt x="1889920" y="495300"/>
                  </a:lnTo>
                  <a:lnTo>
                    <a:pt x="1394620" y="990600"/>
                  </a:lnTo>
                  <a:lnTo>
                    <a:pt x="0" y="990601"/>
                  </a:lnTo>
                  <a:close/>
                </a:path>
              </a:pathLst>
            </a:custGeom>
            <a:solidFill>
              <a:srgbClr val="FFFF00"/>
            </a:soli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b="1">
                <a:solidFill>
                  <a:schemeClr val="tx1"/>
                </a:solidFill>
                <a:latin typeface="Times New Roman" pitchFamily="18" charset="0"/>
                <a:cs typeface="Times New Roman" pitchFamily="18" charset="0"/>
              </a:endParaRPr>
            </a:p>
          </p:txBody>
        </p:sp>
      </p:grpSp>
      <p:sp>
        <p:nvSpPr>
          <p:cNvPr id="61" name="TextBox 60"/>
          <p:cNvSpPr txBox="1"/>
          <p:nvPr/>
        </p:nvSpPr>
        <p:spPr>
          <a:xfrm>
            <a:off x="7443206" y="1397105"/>
            <a:ext cx="405394" cy="646331"/>
          </a:xfrm>
          <a:prstGeom prst="rect">
            <a:avLst/>
          </a:prstGeom>
          <a:noFill/>
        </p:spPr>
        <p:txBody>
          <a:bodyPr wrap="square">
            <a:spAutoFit/>
          </a:bodyPr>
          <a:lstStyle/>
          <a:p>
            <a:pPr algn="ctr" fontAlgn="auto">
              <a:spcBef>
                <a:spcPts val="0"/>
              </a:spcBef>
              <a:spcAft>
                <a:spcPts val="0"/>
              </a:spcAft>
              <a:defRPr/>
            </a:pPr>
            <a:r>
              <a:rPr lang="en-US" sz="3600" b="1" smtClean="0">
                <a:solidFill>
                  <a:schemeClr val="bg1"/>
                </a:solidFill>
                <a:latin typeface="Times New Roman" pitchFamily="18" charset="0"/>
                <a:cs typeface="Times New Roman" pitchFamily="18" charset="0"/>
              </a:rPr>
              <a:t>4</a:t>
            </a:r>
            <a:endParaRPr lang="en-US" sz="3600" b="1" dirty="0">
              <a:solidFill>
                <a:schemeClr val="bg1"/>
              </a:solidFill>
              <a:latin typeface="Times New Roman" pitchFamily="18" charset="0"/>
              <a:cs typeface="Times New Roman" pitchFamily="18" charset="0"/>
            </a:endParaRPr>
          </a:p>
        </p:txBody>
      </p:sp>
      <p:sp>
        <p:nvSpPr>
          <p:cNvPr id="63" name="TextBox 62"/>
          <p:cNvSpPr txBox="1"/>
          <p:nvPr/>
        </p:nvSpPr>
        <p:spPr>
          <a:xfrm>
            <a:off x="2438400" y="1428750"/>
            <a:ext cx="405394" cy="646331"/>
          </a:xfrm>
          <a:prstGeom prst="rect">
            <a:avLst/>
          </a:prstGeom>
          <a:noFill/>
        </p:spPr>
        <p:txBody>
          <a:bodyPr wrap="square">
            <a:spAutoFit/>
          </a:bodyPr>
          <a:lstStyle/>
          <a:p>
            <a:pPr algn="ctr" fontAlgn="auto">
              <a:spcBef>
                <a:spcPts val="0"/>
              </a:spcBef>
              <a:spcAft>
                <a:spcPts val="0"/>
              </a:spcAft>
              <a:defRPr/>
            </a:pPr>
            <a:r>
              <a:rPr lang="en-US" sz="3600" b="1" smtClean="0">
                <a:solidFill>
                  <a:schemeClr val="bg1"/>
                </a:solidFill>
                <a:latin typeface="Times New Roman" pitchFamily="18" charset="0"/>
                <a:cs typeface="Times New Roman" pitchFamily="18" charset="0"/>
              </a:rPr>
              <a:t>1</a:t>
            </a:r>
            <a:endParaRPr lang="en-US" sz="3600" b="1" dirty="0">
              <a:solidFill>
                <a:schemeClr val="bg1"/>
              </a:solidFill>
              <a:latin typeface="Times New Roman" pitchFamily="18" charset="0"/>
              <a:cs typeface="Times New Roman" pitchFamily="18" charset="0"/>
            </a:endParaRPr>
          </a:p>
        </p:txBody>
      </p:sp>
      <p:sp>
        <p:nvSpPr>
          <p:cNvPr id="22" name="TextBox 21"/>
          <p:cNvSpPr txBox="1"/>
          <p:nvPr/>
        </p:nvSpPr>
        <p:spPr>
          <a:xfrm>
            <a:off x="1219200" y="2876550"/>
            <a:ext cx="1676400" cy="369332"/>
          </a:xfrm>
          <a:prstGeom prst="rect">
            <a:avLst/>
          </a:prstGeom>
          <a:noFill/>
        </p:spPr>
        <p:txBody>
          <a:bodyPr wrap="square" rtlCol="0">
            <a:spAutoFit/>
          </a:bodyPr>
          <a:lstStyle/>
          <a:p>
            <a:pPr algn="ctr"/>
            <a:r>
              <a:rPr lang="en-US" sz="1800" b="1" smtClean="0">
                <a:latin typeface="Times New Roman" pitchFamily="18" charset="0"/>
                <a:cs typeface="Times New Roman" pitchFamily="18" charset="0"/>
              </a:rPr>
              <a:t>Cốt cán</a:t>
            </a:r>
            <a:endParaRPr lang="en-US" sz="1800" b="1">
              <a:latin typeface="Times New Roman" pitchFamily="18" charset="0"/>
              <a:cs typeface="Times New Roman" pitchFamily="18" charset="0"/>
            </a:endParaRPr>
          </a:p>
        </p:txBody>
      </p:sp>
      <p:sp>
        <p:nvSpPr>
          <p:cNvPr id="28" name="TextBox 27"/>
          <p:cNvSpPr txBox="1"/>
          <p:nvPr/>
        </p:nvSpPr>
        <p:spPr>
          <a:xfrm>
            <a:off x="4968768" y="2800350"/>
            <a:ext cx="1127232" cy="646331"/>
          </a:xfrm>
          <a:prstGeom prst="rect">
            <a:avLst/>
          </a:prstGeom>
          <a:noFill/>
        </p:spPr>
        <p:txBody>
          <a:bodyPr wrap="none" rtlCol="0">
            <a:spAutoFit/>
          </a:bodyPr>
          <a:lstStyle/>
          <a:p>
            <a:r>
              <a:rPr lang="en-US" sz="1800" b="1" smtClean="0">
                <a:latin typeface="Times New Roman" pitchFamily="18" charset="0"/>
                <a:cs typeface="Times New Roman" pitchFamily="18" charset="0"/>
              </a:rPr>
              <a:t>Giáo viên</a:t>
            </a:r>
          </a:p>
          <a:p>
            <a:pPr algn="ctr"/>
            <a:r>
              <a:rPr lang="en-US" sz="1800" b="1" smtClean="0">
                <a:latin typeface="Times New Roman" pitchFamily="18" charset="0"/>
                <a:cs typeface="Times New Roman" pitchFamily="18" charset="0"/>
              </a:rPr>
              <a:t>Lớp 1</a:t>
            </a:r>
            <a:endParaRPr lang="en-US" sz="1800" b="1">
              <a:latin typeface="Times New Roman" pitchFamily="18" charset="0"/>
              <a:cs typeface="Times New Roman" pitchFamily="18" charset="0"/>
            </a:endParaRPr>
          </a:p>
        </p:txBody>
      </p:sp>
      <p:sp>
        <p:nvSpPr>
          <p:cNvPr id="29" name="TextBox 28"/>
          <p:cNvSpPr txBox="1"/>
          <p:nvPr/>
        </p:nvSpPr>
        <p:spPr>
          <a:xfrm>
            <a:off x="6568968" y="2952750"/>
            <a:ext cx="1127232" cy="646331"/>
          </a:xfrm>
          <a:prstGeom prst="rect">
            <a:avLst/>
          </a:prstGeom>
          <a:noFill/>
        </p:spPr>
        <p:txBody>
          <a:bodyPr wrap="none" rtlCol="0">
            <a:spAutoFit/>
          </a:bodyPr>
          <a:lstStyle/>
          <a:p>
            <a:r>
              <a:rPr lang="en-US" sz="1800" b="1" smtClean="0">
                <a:latin typeface="Times New Roman" pitchFamily="18" charset="0"/>
                <a:cs typeface="Times New Roman" pitchFamily="18" charset="0"/>
              </a:rPr>
              <a:t>Giáo viên</a:t>
            </a:r>
          </a:p>
          <a:p>
            <a:r>
              <a:rPr lang="en-US" sz="1800" b="1" smtClean="0">
                <a:latin typeface="Times New Roman" pitchFamily="18" charset="0"/>
                <a:cs typeface="Times New Roman" pitchFamily="18" charset="0"/>
              </a:rPr>
              <a:t>Tiểu học</a:t>
            </a:r>
            <a:endParaRPr lang="en-US" sz="1800" b="1">
              <a:latin typeface="Times New Roman" pitchFamily="18" charset="0"/>
              <a:cs typeface="Times New Roman" pitchFamily="18" charset="0"/>
            </a:endParaRPr>
          </a:p>
        </p:txBody>
      </p:sp>
      <p:sp>
        <p:nvSpPr>
          <p:cNvPr id="30" name="TextBox 29"/>
          <p:cNvSpPr txBox="1"/>
          <p:nvPr/>
        </p:nvSpPr>
        <p:spPr>
          <a:xfrm>
            <a:off x="2895600" y="2495550"/>
            <a:ext cx="1676400" cy="923330"/>
          </a:xfrm>
          <a:prstGeom prst="rect">
            <a:avLst/>
          </a:prstGeom>
          <a:noFill/>
        </p:spPr>
        <p:txBody>
          <a:bodyPr wrap="square" rtlCol="0">
            <a:spAutoFit/>
          </a:bodyPr>
          <a:lstStyle/>
          <a:p>
            <a:pPr algn="ctr"/>
            <a:r>
              <a:rPr lang="en-US" sz="1800" b="1" smtClean="0">
                <a:latin typeface="Times New Roman" pitchFamily="18" charset="0"/>
                <a:cs typeface="Times New Roman" pitchFamily="18" charset="0"/>
              </a:rPr>
              <a:t>Cán bộ</a:t>
            </a:r>
          </a:p>
          <a:p>
            <a:pPr algn="ctr"/>
            <a:r>
              <a:rPr lang="en-US" sz="1800" b="1" smtClean="0">
                <a:latin typeface="Times New Roman" pitchFamily="18" charset="0"/>
                <a:cs typeface="Times New Roman" pitchFamily="18" charset="0"/>
              </a:rPr>
              <a:t>quản lý</a:t>
            </a:r>
          </a:p>
          <a:p>
            <a:pPr algn="ctr"/>
            <a:r>
              <a:rPr lang="en-US" sz="1800" b="1" smtClean="0">
                <a:latin typeface="Times New Roman" pitchFamily="18" charset="0"/>
                <a:cs typeface="Times New Roman" pitchFamily="18" charset="0"/>
              </a:rPr>
              <a:t>giáo dục</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diamond(in)">
                                      <p:cBhvr>
                                        <p:cTn id="10" dur="2000"/>
                                        <p:tgtEl>
                                          <p:spTgt spid="63"/>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diamond(in)">
                                      <p:cBhvr>
                                        <p:cTn id="13" dur="20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amond(in)">
                                      <p:cBhvr>
                                        <p:cTn id="18" dur="2000"/>
                                        <p:tgtEl>
                                          <p:spTgt spid="3"/>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diamond(in)">
                                      <p:cBhvr>
                                        <p:cTn id="21" dur="2000"/>
                                        <p:tgtEl>
                                          <p:spTgt spid="49"/>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diamond(in)">
                                      <p:cBhvr>
                                        <p:cTn id="24" dur="20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diamond(in)">
                                      <p:cBhvr>
                                        <p:cTn id="29" dur="2000"/>
                                        <p:tgtEl>
                                          <p:spTgt spid="4"/>
                                        </p:tgtEl>
                                      </p:cBhvr>
                                    </p:animEffect>
                                  </p:childTnLst>
                                </p:cTn>
                              </p:par>
                              <p:par>
                                <p:cTn id="30" presetID="8" presetClass="entr" presetSubtype="16" fill="hold" grpId="0" nodeType="with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diamond(in)">
                                      <p:cBhvr>
                                        <p:cTn id="32" dur="2000"/>
                                        <p:tgtEl>
                                          <p:spTgt spid="56"/>
                                        </p:tgtEl>
                                      </p:cBhvr>
                                    </p:animEffect>
                                  </p:childTnLst>
                                </p:cTn>
                              </p:par>
                              <p:par>
                                <p:cTn id="33" presetID="8" presetClass="entr" presetSubtype="16"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diamond(in)">
                                      <p:cBhvr>
                                        <p:cTn id="35" dur="20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diamond(in)">
                                      <p:cBhvr>
                                        <p:cTn id="40" dur="2000"/>
                                        <p:tgtEl>
                                          <p:spTgt spid="6"/>
                                        </p:tgtEl>
                                      </p:cBhvr>
                                    </p:animEffect>
                                  </p:childTnLst>
                                </p:cTn>
                              </p:par>
                              <p:par>
                                <p:cTn id="41" presetID="8" presetClass="entr" presetSubtype="16" fill="hold" grpId="0" nodeType="with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diamond(in)">
                                      <p:cBhvr>
                                        <p:cTn id="43" dur="2000"/>
                                        <p:tgtEl>
                                          <p:spTgt spid="61"/>
                                        </p:tgtEl>
                                      </p:cBhvr>
                                    </p:animEffect>
                                  </p:childTnLst>
                                </p:cTn>
                              </p:par>
                              <p:par>
                                <p:cTn id="44" presetID="8" presetClass="entr" presetSubtype="16"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diamond(in)">
                                      <p:cBhvr>
                                        <p:cTn id="46"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6" grpId="0"/>
      <p:bldP spid="61" grpId="0"/>
      <p:bldP spid="63" grpId="0"/>
      <p:bldP spid="22"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17" name="Pentagon 16"/>
          <p:cNvSpPr/>
          <p:nvPr/>
        </p:nvSpPr>
        <p:spPr>
          <a:xfrm>
            <a:off x="609600" y="448541"/>
            <a:ext cx="3810000" cy="571500"/>
          </a:xfrm>
          <a:prstGeom prst="homePlate">
            <a:avLst/>
          </a:prstGeom>
          <a:solidFill>
            <a:srgbClr val="0000FF"/>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Times New Roman" pitchFamily="18" charset="0"/>
                <a:cs typeface="Times New Roman" pitchFamily="18" charset="0"/>
              </a:rPr>
              <a:t>CƠ SỞ PHÁP LÝ</a:t>
            </a:r>
            <a:endParaRPr lang="en-US" sz="3200" b="1" dirty="0">
              <a:latin typeface="Times New Roman" pitchFamily="18" charset="0"/>
              <a:cs typeface="Times New Roman" pitchFamily="18" charset="0"/>
            </a:endParaRPr>
          </a:p>
        </p:txBody>
      </p:sp>
      <p:sp>
        <p:nvSpPr>
          <p:cNvPr id="2" name="AutoShape 6" descr="Kết quả hình ảnh cho thông tư"/>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4648200" y="7937"/>
            <a:ext cx="3886200" cy="461665"/>
          </a:xfrm>
          <a:prstGeom prst="rect">
            <a:avLst/>
          </a:prstGeom>
          <a:noFill/>
        </p:spPr>
        <p:txBody>
          <a:bodyPr wrap="square" rtlCol="0">
            <a:spAutoFit/>
          </a:bodyPr>
          <a:lstStyle/>
          <a:p>
            <a:pPr algn="r"/>
            <a:r>
              <a:rPr lang="en-US" sz="2400" b="1" dirty="0" smtClean="0">
                <a:solidFill>
                  <a:srgbClr val="FF0000"/>
                </a:solidFill>
                <a:latin typeface="Times New Roman" pitchFamily="18" charset="0"/>
                <a:cs typeface="Times New Roman" pitchFamily="18" charset="0"/>
              </a:rPr>
              <a:t>CHƯƠNG TRÌNH 2018</a:t>
            </a:r>
            <a:endParaRPr lang="en-US" sz="2400" b="1" dirty="0">
              <a:solidFill>
                <a:srgbClr val="FF0000"/>
              </a:solidFill>
              <a:latin typeface="Times New Roman" pitchFamily="18" charset="0"/>
              <a:cs typeface="Times New Roman" pitchFamily="18" charset="0"/>
            </a:endParaRPr>
          </a:p>
        </p:txBody>
      </p:sp>
      <p:sp>
        <p:nvSpPr>
          <p:cNvPr id="8" name="TextBox 7"/>
          <p:cNvSpPr txBox="1"/>
          <p:nvPr/>
        </p:nvSpPr>
        <p:spPr>
          <a:xfrm>
            <a:off x="-11544" y="4889585"/>
            <a:ext cx="9155544" cy="307777"/>
          </a:xfrm>
          <a:prstGeom prst="rect">
            <a:avLst/>
          </a:prstGeom>
          <a:noFill/>
        </p:spPr>
        <p:txBody>
          <a:bodyPr wrap="square" rtlCol="0">
            <a:spAutoFit/>
          </a:bodyPr>
          <a:lstStyle/>
          <a:p>
            <a:pPr algn="r"/>
            <a:r>
              <a:rPr lang="en-US" sz="1400" b="1" dirty="0" err="1" smtClean="0">
                <a:solidFill>
                  <a:schemeClr val="bg1"/>
                </a:solidFill>
                <a:latin typeface="Times New Roman" pitchFamily="18" charset="0"/>
                <a:cs typeface="Times New Roman" pitchFamily="18" charset="0"/>
              </a:rPr>
              <a:t>Hội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nghị</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Triển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khai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Chương</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trình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Giáo</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dục</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Phổ</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thông</a:t>
            </a:r>
            <a:r>
              <a:rPr lang="en-US" sz="1400" b="1" dirty="0" smtClean="0">
                <a:solidFill>
                  <a:schemeClr val="bg1"/>
                </a:solidFill>
                <a:latin typeface="Times New Roman" pitchFamily="18" charset="0"/>
                <a:cs typeface="Times New Roman" pitchFamily="18" charset="0"/>
              </a:rPr>
              <a:t> 2018</a:t>
            </a:r>
            <a:endParaRPr lang="en-US" sz="1400" b="1" dirty="0">
              <a:solidFill>
                <a:schemeClr val="bg1"/>
              </a:solidFill>
              <a:latin typeface="Times New Roman" pitchFamily="18" charset="0"/>
              <a:cs typeface="Times New Roman" pitchFamily="18" charset="0"/>
            </a:endParaRPr>
          </a:p>
        </p:txBody>
      </p:sp>
      <p:sp>
        <p:nvSpPr>
          <p:cNvPr id="4" name="Isosceles Triangle 3"/>
          <p:cNvSpPr/>
          <p:nvPr/>
        </p:nvSpPr>
        <p:spPr>
          <a:xfrm rot="5400000">
            <a:off x="895350" y="1257300"/>
            <a:ext cx="266700" cy="2286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95400" y="1125142"/>
            <a:ext cx="6781800" cy="1077218"/>
          </a:xfrm>
          <a:prstGeom prst="rect">
            <a:avLst/>
          </a:prstGeom>
          <a:noFill/>
        </p:spPr>
        <p:txBody>
          <a:bodyPr wrap="square" rtlCol="0">
            <a:spAutoFit/>
          </a:bodyPr>
          <a:lstStyle/>
          <a:p>
            <a:pPr algn="just"/>
            <a:r>
              <a:rPr lang="vi-VN" altLang="en-US" b="1" dirty="0">
                <a:solidFill>
                  <a:srgbClr val="FF0000"/>
                </a:solidFill>
                <a:latin typeface="Times New Roman" pitchFamily="18" charset="0"/>
                <a:cs typeface="Times New Roman" pitchFamily="18" charset="0"/>
              </a:rPr>
              <a:t>Nghị </a:t>
            </a:r>
            <a:r>
              <a:rPr lang="en-US" altLang="en-US" b="1" dirty="0">
                <a:solidFill>
                  <a:srgbClr val="FF0000"/>
                </a:solidFill>
                <a:latin typeface="Times New Roman" pitchFamily="18" charset="0"/>
                <a:cs typeface="Times New Roman" pitchFamily="18" charset="0"/>
              </a:rPr>
              <a:t>q</a:t>
            </a:r>
            <a:r>
              <a:rPr lang="vi-VN" altLang="en-US" b="1" dirty="0">
                <a:solidFill>
                  <a:srgbClr val="FF0000"/>
                </a:solidFill>
                <a:latin typeface="Times New Roman" pitchFamily="18" charset="0"/>
                <a:cs typeface="Times New Roman" pitchFamily="18" charset="0"/>
              </a:rPr>
              <a:t>uyết số 29-NQ/TW</a:t>
            </a:r>
            <a:r>
              <a:rPr lang="vi-VN" altLang="en-US" b="1" dirty="0">
                <a:solidFill>
                  <a:srgbClr val="2514FC"/>
                </a:solidFill>
                <a:latin typeface="Times New Roman" pitchFamily="18" charset="0"/>
                <a:cs typeface="Times New Roman" pitchFamily="18" charset="0"/>
              </a:rPr>
              <a:t> </a:t>
            </a:r>
            <a:r>
              <a:rPr lang="vi-VN" altLang="en-US" dirty="0">
                <a:solidFill>
                  <a:srgbClr val="404040"/>
                </a:solidFill>
                <a:latin typeface="Times New Roman" pitchFamily="18" charset="0"/>
                <a:cs typeface="Times New Roman" pitchFamily="18" charset="0"/>
              </a:rPr>
              <a:t>ngày </a:t>
            </a:r>
            <a:r>
              <a:rPr lang="vi-VN" altLang="en-US" dirty="0" smtClean="0">
                <a:solidFill>
                  <a:srgbClr val="404040"/>
                </a:solidFill>
                <a:latin typeface="Times New Roman" pitchFamily="18" charset="0"/>
                <a:cs typeface="Times New Roman" pitchFamily="18" charset="0"/>
              </a:rPr>
              <a:t>4</a:t>
            </a:r>
            <a:r>
              <a:rPr lang="en-US" altLang="en-US" dirty="0" smtClean="0">
                <a:solidFill>
                  <a:srgbClr val="404040"/>
                </a:solidFill>
                <a:latin typeface="Times New Roman" pitchFamily="18" charset="0"/>
                <a:cs typeface="Times New Roman" pitchFamily="18" charset="0"/>
              </a:rPr>
              <a:t> </a:t>
            </a:r>
            <a:r>
              <a:rPr lang="en-US" altLang="en-US" dirty="0" err="1" smtClean="0">
                <a:solidFill>
                  <a:srgbClr val="404040"/>
                </a:solidFill>
                <a:latin typeface="Times New Roman" pitchFamily="18" charset="0"/>
                <a:cs typeface="Times New Roman" pitchFamily="18" charset="0"/>
              </a:rPr>
              <a:t>tháng</a:t>
            </a:r>
            <a:r>
              <a:rPr lang="en-US" altLang="en-US" dirty="0" smtClean="0">
                <a:solidFill>
                  <a:srgbClr val="404040"/>
                </a:solidFill>
                <a:latin typeface="Times New Roman" pitchFamily="18" charset="0"/>
                <a:cs typeface="Times New Roman" pitchFamily="18" charset="0"/>
              </a:rPr>
              <a:t> </a:t>
            </a:r>
            <a:r>
              <a:rPr lang="vi-VN" altLang="en-US" dirty="0" smtClean="0">
                <a:solidFill>
                  <a:srgbClr val="404040"/>
                </a:solidFill>
                <a:latin typeface="Times New Roman" pitchFamily="18" charset="0"/>
                <a:cs typeface="Times New Roman" pitchFamily="18" charset="0"/>
              </a:rPr>
              <a:t>11</a:t>
            </a:r>
            <a:r>
              <a:rPr lang="en-US" altLang="en-US" dirty="0" smtClean="0">
                <a:solidFill>
                  <a:srgbClr val="404040"/>
                </a:solidFill>
                <a:latin typeface="Times New Roman" pitchFamily="18" charset="0"/>
                <a:cs typeface="Times New Roman" pitchFamily="18" charset="0"/>
              </a:rPr>
              <a:t> </a:t>
            </a:r>
            <a:r>
              <a:rPr lang="en-US" altLang="en-US" dirty="0" err="1" smtClean="0">
                <a:solidFill>
                  <a:srgbClr val="404040"/>
                </a:solidFill>
                <a:latin typeface="Times New Roman" pitchFamily="18" charset="0"/>
                <a:cs typeface="Times New Roman" pitchFamily="18" charset="0"/>
              </a:rPr>
              <a:t>năm</a:t>
            </a:r>
            <a:r>
              <a:rPr lang="en-US" altLang="en-US" dirty="0" smtClean="0">
                <a:solidFill>
                  <a:srgbClr val="404040"/>
                </a:solidFill>
                <a:latin typeface="Times New Roman" pitchFamily="18" charset="0"/>
                <a:cs typeface="Times New Roman" pitchFamily="18" charset="0"/>
              </a:rPr>
              <a:t> </a:t>
            </a:r>
            <a:r>
              <a:rPr lang="vi-VN" altLang="en-US" dirty="0" smtClean="0">
                <a:solidFill>
                  <a:srgbClr val="404040"/>
                </a:solidFill>
                <a:latin typeface="Times New Roman" pitchFamily="18" charset="0"/>
                <a:cs typeface="Times New Roman" pitchFamily="18" charset="0"/>
              </a:rPr>
              <a:t>2013 </a:t>
            </a:r>
            <a:r>
              <a:rPr lang="vi-VN" altLang="en-US" dirty="0">
                <a:solidFill>
                  <a:srgbClr val="404040"/>
                </a:solidFill>
                <a:latin typeface="Times New Roman" pitchFamily="18" charset="0"/>
                <a:cs typeface="Times New Roman" pitchFamily="18" charset="0"/>
              </a:rPr>
              <a:t>của Ban Chấp hành Trung ương Đảng Cộng sản Việt Nam về đổi mới căn bản, toàn diện giáo dục, đào tạo đáp ứng yêu cầu công nghiệp hoá, </a:t>
            </a:r>
            <a:r>
              <a:rPr lang="en-US" altLang="en-US" dirty="0" err="1">
                <a:solidFill>
                  <a:srgbClr val="404040"/>
                </a:solidFill>
                <a:latin typeface="Times New Roman" pitchFamily="18" charset="0"/>
                <a:cs typeface="Times New Roman" pitchFamily="18" charset="0"/>
              </a:rPr>
              <a:t>hiện</a:t>
            </a:r>
            <a:r>
              <a:rPr lang="vi-VN" altLang="en-US" dirty="0">
                <a:solidFill>
                  <a:srgbClr val="404040"/>
                </a:solidFill>
                <a:latin typeface="Times New Roman" pitchFamily="18" charset="0"/>
                <a:cs typeface="Times New Roman" pitchFamily="18" charset="0"/>
              </a:rPr>
              <a:t> đại hoá trong điều kiện kinh tế thị trường định hướng xã hội chủ nghĩa và hội nhập quốc tế.</a:t>
            </a:r>
            <a:endParaRPr lang="en-US" dirty="0"/>
          </a:p>
        </p:txBody>
      </p:sp>
      <p:sp>
        <p:nvSpPr>
          <p:cNvPr id="11" name="Isosceles Triangle 10"/>
          <p:cNvSpPr/>
          <p:nvPr/>
        </p:nvSpPr>
        <p:spPr>
          <a:xfrm rot="5400000">
            <a:off x="884959" y="2475308"/>
            <a:ext cx="266700" cy="228600"/>
          </a:xfrm>
          <a:prstGeom prst="triangl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285009" y="2343150"/>
            <a:ext cx="6781800" cy="584775"/>
          </a:xfrm>
          <a:prstGeom prst="rect">
            <a:avLst/>
          </a:prstGeom>
          <a:noFill/>
        </p:spPr>
        <p:txBody>
          <a:bodyPr wrap="square" rtlCol="0">
            <a:spAutoFit/>
          </a:bodyPr>
          <a:lstStyle/>
          <a:p>
            <a:pPr algn="just"/>
            <a:r>
              <a:rPr lang="en-US" altLang="en-US" b="1" dirty="0" err="1">
                <a:solidFill>
                  <a:srgbClr val="2514FC"/>
                </a:solidFill>
                <a:latin typeface="Times New Roman" pitchFamily="18" charset="0"/>
                <a:cs typeface="Times New Roman" pitchFamily="18" charset="0"/>
              </a:rPr>
              <a:t>Nghị</a:t>
            </a:r>
            <a:r>
              <a:rPr lang="vi-VN" altLang="en-US" b="1" dirty="0">
                <a:solidFill>
                  <a:srgbClr val="2514FC"/>
                </a:solidFill>
                <a:latin typeface="Times New Roman" pitchFamily="18" charset="0"/>
                <a:cs typeface="Times New Roman" pitchFamily="18" charset="0"/>
              </a:rPr>
              <a:t> quyết số 88/2014/QH13 </a:t>
            </a:r>
            <a:r>
              <a:rPr lang="vi-VN" altLang="en-US" dirty="0">
                <a:solidFill>
                  <a:srgbClr val="404040"/>
                </a:solidFill>
                <a:latin typeface="Times New Roman" pitchFamily="18" charset="0"/>
                <a:cs typeface="Times New Roman" pitchFamily="18" charset="0"/>
              </a:rPr>
              <a:t>ngày </a:t>
            </a:r>
            <a:r>
              <a:rPr lang="vi-VN" altLang="en-US" dirty="0" smtClean="0">
                <a:solidFill>
                  <a:srgbClr val="404040"/>
                </a:solidFill>
                <a:latin typeface="Times New Roman" pitchFamily="18" charset="0"/>
                <a:cs typeface="Times New Roman" pitchFamily="18" charset="0"/>
              </a:rPr>
              <a:t>28</a:t>
            </a:r>
            <a:r>
              <a:rPr lang="en-US" altLang="en-US" dirty="0" smtClean="0">
                <a:solidFill>
                  <a:srgbClr val="404040"/>
                </a:solidFill>
                <a:latin typeface="Times New Roman" pitchFamily="18" charset="0"/>
                <a:cs typeface="Times New Roman" pitchFamily="18" charset="0"/>
              </a:rPr>
              <a:t> </a:t>
            </a:r>
            <a:r>
              <a:rPr lang="en-US" altLang="en-US" dirty="0" err="1" smtClean="0">
                <a:solidFill>
                  <a:srgbClr val="404040"/>
                </a:solidFill>
                <a:latin typeface="Times New Roman" pitchFamily="18" charset="0"/>
                <a:cs typeface="Times New Roman" pitchFamily="18" charset="0"/>
              </a:rPr>
              <a:t>tháng</a:t>
            </a:r>
            <a:r>
              <a:rPr lang="en-US" altLang="en-US" dirty="0" smtClean="0">
                <a:solidFill>
                  <a:srgbClr val="404040"/>
                </a:solidFill>
                <a:latin typeface="Times New Roman" pitchFamily="18" charset="0"/>
                <a:cs typeface="Times New Roman" pitchFamily="18" charset="0"/>
              </a:rPr>
              <a:t> </a:t>
            </a:r>
            <a:r>
              <a:rPr lang="vi-VN" altLang="en-US" dirty="0" smtClean="0">
                <a:solidFill>
                  <a:srgbClr val="404040"/>
                </a:solidFill>
                <a:latin typeface="Times New Roman" pitchFamily="18" charset="0"/>
                <a:cs typeface="Times New Roman" pitchFamily="18" charset="0"/>
              </a:rPr>
              <a:t>11</a:t>
            </a:r>
            <a:r>
              <a:rPr lang="en-US" altLang="en-US" dirty="0" smtClean="0">
                <a:solidFill>
                  <a:srgbClr val="404040"/>
                </a:solidFill>
                <a:latin typeface="Times New Roman" pitchFamily="18" charset="0"/>
                <a:cs typeface="Times New Roman" pitchFamily="18" charset="0"/>
              </a:rPr>
              <a:t> </a:t>
            </a:r>
            <a:r>
              <a:rPr lang="en-US" altLang="en-US" dirty="0" err="1" smtClean="0">
                <a:solidFill>
                  <a:srgbClr val="404040"/>
                </a:solidFill>
                <a:latin typeface="Times New Roman" pitchFamily="18" charset="0"/>
                <a:cs typeface="Times New Roman" pitchFamily="18" charset="0"/>
              </a:rPr>
              <a:t>năm</a:t>
            </a:r>
            <a:r>
              <a:rPr lang="en-US" altLang="en-US" dirty="0" smtClean="0">
                <a:solidFill>
                  <a:srgbClr val="404040"/>
                </a:solidFill>
                <a:latin typeface="Times New Roman" pitchFamily="18" charset="0"/>
                <a:cs typeface="Times New Roman" pitchFamily="18" charset="0"/>
              </a:rPr>
              <a:t> </a:t>
            </a:r>
            <a:r>
              <a:rPr lang="vi-VN" altLang="en-US" dirty="0" smtClean="0">
                <a:solidFill>
                  <a:srgbClr val="404040"/>
                </a:solidFill>
                <a:latin typeface="Times New Roman" pitchFamily="18" charset="0"/>
                <a:cs typeface="Times New Roman" pitchFamily="18" charset="0"/>
              </a:rPr>
              <a:t>2014 </a:t>
            </a:r>
            <a:r>
              <a:rPr lang="vi-VN" altLang="en-US" dirty="0">
                <a:solidFill>
                  <a:srgbClr val="404040"/>
                </a:solidFill>
                <a:latin typeface="Times New Roman" pitchFamily="18" charset="0"/>
                <a:cs typeface="Times New Roman" pitchFamily="18" charset="0"/>
              </a:rPr>
              <a:t>của Quốc hội về đổi mới chương trình, sách giáo khoa giáo dục phổ thông.</a:t>
            </a:r>
            <a:endParaRPr lang="en-US" dirty="0"/>
          </a:p>
        </p:txBody>
      </p:sp>
      <p:sp>
        <p:nvSpPr>
          <p:cNvPr id="13" name="Isosceles Triangle 12"/>
          <p:cNvSpPr/>
          <p:nvPr/>
        </p:nvSpPr>
        <p:spPr>
          <a:xfrm rot="5400000">
            <a:off x="895350" y="3237308"/>
            <a:ext cx="266700" cy="2286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295400" y="3105150"/>
            <a:ext cx="6781800" cy="830997"/>
          </a:xfrm>
          <a:prstGeom prst="rect">
            <a:avLst/>
          </a:prstGeom>
          <a:noFill/>
        </p:spPr>
        <p:txBody>
          <a:bodyPr wrap="square" rtlCol="0">
            <a:spAutoFit/>
          </a:bodyPr>
          <a:lstStyle/>
          <a:p>
            <a:pPr algn="just" defTabSz="457200">
              <a:spcBef>
                <a:spcPts val="1000"/>
              </a:spcBef>
              <a:buClr>
                <a:schemeClr val="accent1"/>
              </a:buClr>
              <a:buSzPct val="80000"/>
            </a:pPr>
            <a:r>
              <a:rPr lang="vi-VN" altLang="en-US" b="1" dirty="0">
                <a:solidFill>
                  <a:srgbClr val="FF0000"/>
                </a:solidFill>
                <a:latin typeface="Times New Roman" pitchFamily="18" charset="0"/>
                <a:cs typeface="Times New Roman" pitchFamily="18" charset="0"/>
              </a:rPr>
              <a:t>Quyết định số 404/QĐ-TTg</a:t>
            </a:r>
            <a:r>
              <a:rPr lang="vi-VN" altLang="en-US" b="1" dirty="0">
                <a:solidFill>
                  <a:srgbClr val="2514FC"/>
                </a:solidFill>
                <a:latin typeface="Times New Roman" pitchFamily="18" charset="0"/>
                <a:cs typeface="Times New Roman" pitchFamily="18" charset="0"/>
              </a:rPr>
              <a:t> </a:t>
            </a:r>
            <a:r>
              <a:rPr lang="vi-VN" altLang="en-US" dirty="0">
                <a:solidFill>
                  <a:srgbClr val="404040"/>
                </a:solidFill>
                <a:latin typeface="Times New Roman" pitchFamily="18" charset="0"/>
                <a:cs typeface="Times New Roman" pitchFamily="18" charset="0"/>
              </a:rPr>
              <a:t>ngày </a:t>
            </a:r>
            <a:r>
              <a:rPr lang="vi-VN" altLang="en-US" dirty="0" smtClean="0">
                <a:solidFill>
                  <a:srgbClr val="404040"/>
                </a:solidFill>
                <a:latin typeface="Times New Roman" pitchFamily="18" charset="0"/>
                <a:cs typeface="Times New Roman" pitchFamily="18" charset="0"/>
              </a:rPr>
              <a:t>27</a:t>
            </a:r>
            <a:r>
              <a:rPr lang="en-US" altLang="en-US" dirty="0" smtClean="0">
                <a:solidFill>
                  <a:srgbClr val="404040"/>
                </a:solidFill>
                <a:latin typeface="Times New Roman" pitchFamily="18" charset="0"/>
                <a:cs typeface="Times New Roman" pitchFamily="18" charset="0"/>
              </a:rPr>
              <a:t> </a:t>
            </a:r>
            <a:r>
              <a:rPr lang="en-US" altLang="en-US" dirty="0" err="1" smtClean="0">
                <a:solidFill>
                  <a:srgbClr val="404040"/>
                </a:solidFill>
                <a:latin typeface="Times New Roman" pitchFamily="18" charset="0"/>
                <a:cs typeface="Times New Roman" pitchFamily="18" charset="0"/>
              </a:rPr>
              <a:t>tháng</a:t>
            </a:r>
            <a:r>
              <a:rPr lang="en-US" altLang="en-US" dirty="0" smtClean="0">
                <a:solidFill>
                  <a:srgbClr val="404040"/>
                </a:solidFill>
                <a:latin typeface="Times New Roman" pitchFamily="18" charset="0"/>
                <a:cs typeface="Times New Roman" pitchFamily="18" charset="0"/>
              </a:rPr>
              <a:t> </a:t>
            </a:r>
            <a:r>
              <a:rPr lang="vi-VN" altLang="en-US" dirty="0" smtClean="0">
                <a:solidFill>
                  <a:srgbClr val="404040"/>
                </a:solidFill>
                <a:latin typeface="Times New Roman" pitchFamily="18" charset="0"/>
                <a:cs typeface="Times New Roman" pitchFamily="18" charset="0"/>
              </a:rPr>
              <a:t>3</a:t>
            </a:r>
            <a:r>
              <a:rPr lang="en-US" altLang="en-US" dirty="0" smtClean="0">
                <a:solidFill>
                  <a:srgbClr val="404040"/>
                </a:solidFill>
                <a:latin typeface="Times New Roman" pitchFamily="18" charset="0"/>
                <a:cs typeface="Times New Roman" pitchFamily="18" charset="0"/>
              </a:rPr>
              <a:t> </a:t>
            </a:r>
            <a:r>
              <a:rPr lang="en-US" altLang="en-US" dirty="0" err="1" smtClean="0">
                <a:solidFill>
                  <a:srgbClr val="404040"/>
                </a:solidFill>
                <a:latin typeface="Times New Roman" pitchFamily="18" charset="0"/>
                <a:cs typeface="Times New Roman" pitchFamily="18" charset="0"/>
              </a:rPr>
              <a:t>năm</a:t>
            </a:r>
            <a:r>
              <a:rPr lang="en-US" altLang="en-US" dirty="0" smtClean="0">
                <a:solidFill>
                  <a:srgbClr val="404040"/>
                </a:solidFill>
                <a:latin typeface="Times New Roman" pitchFamily="18" charset="0"/>
                <a:cs typeface="Times New Roman" pitchFamily="18" charset="0"/>
              </a:rPr>
              <a:t> </a:t>
            </a:r>
            <a:r>
              <a:rPr lang="vi-VN" altLang="en-US" dirty="0" smtClean="0">
                <a:solidFill>
                  <a:srgbClr val="404040"/>
                </a:solidFill>
                <a:latin typeface="Times New Roman" pitchFamily="18" charset="0"/>
                <a:cs typeface="Times New Roman" pitchFamily="18" charset="0"/>
              </a:rPr>
              <a:t>2015 </a:t>
            </a:r>
            <a:r>
              <a:rPr lang="vi-VN" altLang="en-US" dirty="0">
                <a:solidFill>
                  <a:srgbClr val="404040"/>
                </a:solidFill>
                <a:latin typeface="Times New Roman" pitchFamily="18" charset="0"/>
                <a:cs typeface="Times New Roman" pitchFamily="18" charset="0"/>
              </a:rPr>
              <a:t>của Thủ tướng Chính phủ phê duyệt Đề án đổi mới chương trình, sách giáo khoa giáo dục phổ thông, Bộ Giáo dục và Đoà tạo tổ chức xây dựng Chương trình 2018.</a:t>
            </a:r>
            <a:endParaRPr lang="en-US" altLang="en-US" dirty="0">
              <a:solidFill>
                <a:srgbClr val="404040"/>
              </a:solidFill>
              <a:latin typeface="Times New Roman" pitchFamily="18" charset="0"/>
              <a:cs typeface="Times New Roman" pitchFamily="18" charset="0"/>
            </a:endParaRPr>
          </a:p>
        </p:txBody>
      </p:sp>
    </p:spTree>
    <p:extLst>
      <p:ext uri="{BB962C8B-B14F-4D97-AF65-F5344CB8AC3E}">
        <p14:creationId xmlns:p14="http://schemas.microsoft.com/office/powerpoint/2010/main" val="8541108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1" grpId="0" animBg="1"/>
      <p:bldP spid="12" grpId="0"/>
      <p:bldP spid="13" grpId="0" animBg="1"/>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nvPr>
        </p:nvGraphicFramePr>
        <p:xfrm>
          <a:off x="838200" y="819150"/>
          <a:ext cx="7460028" cy="3741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11"/>
          <p:cNvSpPr>
            <a:spLocks noChangeArrowheads="1"/>
          </p:cNvSpPr>
          <p:nvPr/>
        </p:nvSpPr>
        <p:spPr bwMode="auto">
          <a:xfrm>
            <a:off x="1579960" y="320279"/>
            <a:ext cx="5486400" cy="457200"/>
          </a:xfrm>
          <a:prstGeom prst="rect">
            <a:avLst/>
          </a:prstGeo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lIns="68580" tIns="34290" rIns="68580" bIns="34290" anchor="b"/>
          <a:lstStyle/>
          <a:p>
            <a:pPr algn="ctr">
              <a:defRPr/>
            </a:pPr>
            <a:r>
              <a:rPr lang="en-US" altLang="en-US" sz="1500" b="1" dirty="0">
                <a:solidFill>
                  <a:srgbClr val="FFFF00"/>
                </a:solidFill>
                <a:effectLst>
                  <a:outerShdw blurRad="38100" dist="38100" dir="2700000" algn="tl">
                    <a:srgbClr val="000000"/>
                  </a:outerShdw>
                </a:effectLst>
                <a:latin typeface=".VnArialH" pitchFamily="34" charset="0"/>
              </a:rPr>
              <a:t> </a:t>
            </a:r>
            <a:r>
              <a:rPr lang="en-US" altLang="en-US" sz="24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KIẾN NGHỊ  - PHỐI HỢP</a:t>
            </a:r>
          </a:p>
        </p:txBody>
      </p:sp>
      <p:sp>
        <p:nvSpPr>
          <p:cNvPr id="4" name="TextBox 3"/>
          <p:cNvSpPr txBox="1"/>
          <p:nvPr/>
        </p:nvSpPr>
        <p:spPr>
          <a:xfrm>
            <a:off x="-11544" y="4889585"/>
            <a:ext cx="9155544" cy="307777"/>
          </a:xfrm>
          <a:prstGeom prst="rect">
            <a:avLst/>
          </a:prstGeom>
          <a:noFill/>
        </p:spPr>
        <p:txBody>
          <a:bodyPr wrap="square" rtlCol="0">
            <a:spAutoFit/>
          </a:bodyPr>
          <a:lstStyle/>
          <a:p>
            <a:pPr algn="r"/>
            <a:r>
              <a:rPr lang="en-US" sz="1400" b="1" dirty="0" err="1" smtClean="0">
                <a:solidFill>
                  <a:schemeClr val="bg1"/>
                </a:solidFill>
                <a:latin typeface="Times New Roman" pitchFamily="18" charset="0"/>
                <a:cs typeface="Times New Roman" pitchFamily="18" charset="0"/>
              </a:rPr>
              <a:t>Hội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nghị</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Triển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khai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Chương</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trình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Giáo</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dục</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Phổ</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thông</a:t>
            </a:r>
            <a:r>
              <a:rPr lang="en-US" sz="1400" b="1" dirty="0" smtClean="0">
                <a:solidFill>
                  <a:schemeClr val="bg1"/>
                </a:solidFill>
                <a:latin typeface="Times New Roman" pitchFamily="18" charset="0"/>
                <a:cs typeface="Times New Roman" pitchFamily="18" charset="0"/>
              </a:rPr>
              <a:t> 2018</a:t>
            </a:r>
            <a:endParaRPr lang="en-US" sz="14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698106" y="361950"/>
          <a:ext cx="7836294" cy="39571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noChangeArrowheads="1"/>
          </p:cNvSpPr>
          <p:nvPr>
            <p:ph type="title"/>
          </p:nvPr>
        </p:nvSpPr>
        <p:spPr>
          <a:xfrm>
            <a:off x="920354" y="111919"/>
            <a:ext cx="7303294" cy="436960"/>
          </a:xfrm>
          <a:gradFill rotWithShape="1">
            <a:gsLst>
              <a:gs pos="0">
                <a:srgbClr val="0000FF"/>
              </a:gs>
              <a:gs pos="100000">
                <a:srgbClr val="0000FF">
                  <a:gamma/>
                  <a:shade val="46275"/>
                  <a:invGamma/>
                </a:srgbClr>
              </a:gs>
            </a:gsLst>
            <a:path path="shape">
              <a:fillToRect l="50000" t="50000" r="50000" b="50000"/>
            </a:path>
          </a:gradFill>
          <a:ln w="19050">
            <a:solidFill>
              <a:srgbClr val="FFFF00"/>
            </a:solidFill>
          </a:ln>
        </p:spPr>
        <p:txBody>
          <a:bodyPr anchor="b"/>
          <a:lstStyle/>
          <a:p>
            <a:pPr>
              <a:defRPr/>
            </a:pPr>
            <a:r>
              <a:rPr lang="en-US" altLang="en-US" sz="1500" dirty="0">
                <a:solidFill>
                  <a:srgbClr val="FFFF00"/>
                </a:solidFill>
                <a:effectLst>
                  <a:outerShdw blurRad="38100" dist="38100" dir="2700000" algn="tl">
                    <a:srgbClr val="000000"/>
                  </a:outerShdw>
                </a:effectLst>
                <a:latin typeface=".VnArialH" pitchFamily="34" charset="0"/>
              </a:rPr>
              <a:t> </a:t>
            </a:r>
            <a:r>
              <a:rPr lang="en-US" altLang="en-US" sz="2400"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KIẾN NGHỊ ỦY BAN NHÂN </a:t>
            </a:r>
            <a:r>
              <a:rPr lang="en-US" altLang="en-US" sz="240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DÂN </a:t>
            </a:r>
            <a:r>
              <a:rPr lang="en-US" altLang="en-US" sz="2400" smtClean="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QUẬN</a:t>
            </a:r>
            <a:endParaRPr lang="en-US" altLang="en-US" sz="2400"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11544" y="4889585"/>
            <a:ext cx="9155544" cy="307777"/>
          </a:xfrm>
          <a:prstGeom prst="rect">
            <a:avLst/>
          </a:prstGeom>
          <a:noFill/>
        </p:spPr>
        <p:txBody>
          <a:bodyPr wrap="square" rtlCol="0">
            <a:spAutoFit/>
          </a:bodyPr>
          <a:lstStyle/>
          <a:p>
            <a:pPr algn="r"/>
            <a:r>
              <a:rPr lang="en-US" sz="1400" b="1" dirty="0" err="1" smtClean="0">
                <a:solidFill>
                  <a:schemeClr val="bg1"/>
                </a:solidFill>
                <a:latin typeface="Times New Roman" pitchFamily="18" charset="0"/>
                <a:cs typeface="Times New Roman" pitchFamily="18" charset="0"/>
              </a:rPr>
              <a:t>Hội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nghị</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Triển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khai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Chương</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trình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Giáo</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dục</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Phổ</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thông</a:t>
            </a:r>
            <a:r>
              <a:rPr lang="en-US" sz="1400" b="1" dirty="0" smtClean="0">
                <a:solidFill>
                  <a:schemeClr val="bg1"/>
                </a:solidFill>
                <a:latin typeface="Times New Roman" pitchFamily="18" charset="0"/>
                <a:cs typeface="Times New Roman" pitchFamily="18" charset="0"/>
              </a:rPr>
              <a:t> 2018</a:t>
            </a:r>
            <a:endParaRPr lang="en-US" sz="14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393305" y="302435"/>
          <a:ext cx="8556172" cy="4753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noChangeArrowheads="1"/>
          </p:cNvSpPr>
          <p:nvPr>
            <p:ph type="title"/>
          </p:nvPr>
        </p:nvSpPr>
        <p:spPr>
          <a:xfrm>
            <a:off x="392907" y="120254"/>
            <a:ext cx="7831931" cy="436959"/>
          </a:xfrm>
          <a:gradFill rotWithShape="1">
            <a:gsLst>
              <a:gs pos="0">
                <a:srgbClr val="0000FF"/>
              </a:gs>
              <a:gs pos="100000">
                <a:srgbClr val="0000FF">
                  <a:gamma/>
                  <a:shade val="46275"/>
                  <a:invGamma/>
                </a:srgbClr>
              </a:gs>
            </a:gsLst>
            <a:path path="shape">
              <a:fillToRect l="50000" t="50000" r="50000" b="50000"/>
            </a:path>
          </a:gradFill>
          <a:ln w="19050">
            <a:solidFill>
              <a:srgbClr val="FFFF00"/>
            </a:solidFill>
          </a:ln>
        </p:spPr>
        <p:txBody>
          <a:bodyPr anchor="b"/>
          <a:lstStyle/>
          <a:p>
            <a:pPr>
              <a:defRPr/>
            </a:pPr>
            <a:r>
              <a:rPr lang="en-US" altLang="en-US" sz="1500" dirty="0">
                <a:solidFill>
                  <a:srgbClr val="FFFF00"/>
                </a:solidFill>
                <a:effectLst>
                  <a:outerShdw blurRad="38100" dist="38100" dir="2700000" algn="tl">
                    <a:srgbClr val="000000"/>
                  </a:outerShdw>
                </a:effectLst>
                <a:latin typeface=".VnArialH" pitchFamily="34" charset="0"/>
              </a:rPr>
              <a:t> </a:t>
            </a:r>
            <a:r>
              <a:rPr lang="en-US" altLang="en-US" sz="2400"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KIẾN </a:t>
            </a:r>
            <a:r>
              <a:rPr lang="en-US" altLang="en-US" sz="240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NGHỊ </a:t>
            </a:r>
            <a:r>
              <a:rPr lang="en-US" altLang="en-US" sz="2400" smtClean="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PHÒNG </a:t>
            </a:r>
            <a:r>
              <a:rPr lang="en-US" altLang="en-US" sz="240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NỘI </a:t>
            </a:r>
            <a:r>
              <a:rPr lang="en-US" altLang="en-US" sz="2400" smtClean="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VỤ</a:t>
            </a:r>
            <a:endParaRPr lang="en-US" altLang="en-US" sz="2400"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11544" y="4889585"/>
            <a:ext cx="9155544" cy="307777"/>
          </a:xfrm>
          <a:prstGeom prst="rect">
            <a:avLst/>
          </a:prstGeom>
          <a:noFill/>
        </p:spPr>
        <p:txBody>
          <a:bodyPr wrap="square" rtlCol="0">
            <a:spAutoFit/>
          </a:bodyPr>
          <a:lstStyle/>
          <a:p>
            <a:pPr algn="r"/>
            <a:r>
              <a:rPr lang="en-US" sz="1400" b="1" dirty="0" err="1" smtClean="0">
                <a:solidFill>
                  <a:schemeClr val="bg1"/>
                </a:solidFill>
                <a:latin typeface="Times New Roman" pitchFamily="18" charset="0"/>
                <a:cs typeface="Times New Roman" pitchFamily="18" charset="0"/>
              </a:rPr>
              <a:t>Hội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nghị</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Triển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khai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Chương</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trình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Giáo</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dục</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Phổ</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thông</a:t>
            </a:r>
            <a:r>
              <a:rPr lang="en-US" sz="1400" b="1" dirty="0" smtClean="0">
                <a:solidFill>
                  <a:schemeClr val="bg1"/>
                </a:solidFill>
                <a:latin typeface="Times New Roman" pitchFamily="18" charset="0"/>
                <a:cs typeface="Times New Roman" pitchFamily="18" charset="0"/>
              </a:rPr>
              <a:t> 2018</a:t>
            </a:r>
            <a:endParaRPr lang="en-US" sz="14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393306" y="434482"/>
          <a:ext cx="8556172" cy="46429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noChangeArrowheads="1"/>
          </p:cNvSpPr>
          <p:nvPr>
            <p:ph type="title"/>
          </p:nvPr>
        </p:nvSpPr>
        <p:spPr>
          <a:xfrm>
            <a:off x="392907" y="120254"/>
            <a:ext cx="7831931" cy="436959"/>
          </a:xfrm>
          <a:gradFill rotWithShape="1">
            <a:gsLst>
              <a:gs pos="0">
                <a:srgbClr val="0000FF"/>
              </a:gs>
              <a:gs pos="100000">
                <a:srgbClr val="0000FF">
                  <a:gamma/>
                  <a:shade val="46275"/>
                  <a:invGamma/>
                </a:srgbClr>
              </a:gs>
            </a:gsLst>
            <a:path path="shape">
              <a:fillToRect l="50000" t="50000" r="50000" b="50000"/>
            </a:path>
          </a:gradFill>
          <a:ln w="19050">
            <a:solidFill>
              <a:srgbClr val="FFFF00"/>
            </a:solidFill>
          </a:ln>
        </p:spPr>
        <p:txBody>
          <a:bodyPr anchor="b"/>
          <a:lstStyle/>
          <a:p>
            <a:pPr>
              <a:defRPr/>
            </a:pPr>
            <a:r>
              <a:rPr lang="en-US" altLang="en-US" sz="1500" dirty="0">
                <a:solidFill>
                  <a:srgbClr val="FFFF00"/>
                </a:solidFill>
                <a:effectLst>
                  <a:outerShdw blurRad="38100" dist="38100" dir="2700000" algn="tl">
                    <a:srgbClr val="000000"/>
                  </a:outerShdw>
                </a:effectLst>
                <a:latin typeface=".VnArialH" pitchFamily="34" charset="0"/>
              </a:rPr>
              <a:t> </a:t>
            </a:r>
            <a:r>
              <a:rPr lang="en-US" altLang="en-US" sz="2400"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KIẾN </a:t>
            </a:r>
            <a:r>
              <a:rPr lang="en-US" altLang="en-US" sz="240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NGHỊ </a:t>
            </a:r>
            <a:r>
              <a:rPr lang="en-US" altLang="en-US" sz="2400" smtClean="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PHÒNG </a:t>
            </a:r>
            <a:r>
              <a:rPr lang="en-US" altLang="en-US" sz="2400"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TÀI CHÍNH</a:t>
            </a:r>
          </a:p>
        </p:txBody>
      </p:sp>
      <p:sp>
        <p:nvSpPr>
          <p:cNvPr id="5" name="TextBox 4"/>
          <p:cNvSpPr txBox="1"/>
          <p:nvPr/>
        </p:nvSpPr>
        <p:spPr>
          <a:xfrm>
            <a:off x="-11544" y="4889585"/>
            <a:ext cx="9155544" cy="307777"/>
          </a:xfrm>
          <a:prstGeom prst="rect">
            <a:avLst/>
          </a:prstGeom>
          <a:noFill/>
        </p:spPr>
        <p:txBody>
          <a:bodyPr wrap="square" rtlCol="0">
            <a:spAutoFit/>
          </a:bodyPr>
          <a:lstStyle/>
          <a:p>
            <a:pPr algn="r"/>
            <a:r>
              <a:rPr lang="en-US" sz="1400" b="1" dirty="0" err="1" smtClean="0">
                <a:solidFill>
                  <a:schemeClr val="bg1"/>
                </a:solidFill>
                <a:latin typeface="Times New Roman" pitchFamily="18" charset="0"/>
                <a:cs typeface="Times New Roman" pitchFamily="18" charset="0"/>
              </a:rPr>
              <a:t>Hội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nghị</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Triển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khai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Chương</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trình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Giáo</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dục</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Phổ</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thông</a:t>
            </a:r>
            <a:r>
              <a:rPr lang="en-US" sz="1400" b="1" dirty="0" smtClean="0">
                <a:solidFill>
                  <a:schemeClr val="bg1"/>
                </a:solidFill>
                <a:latin typeface="Times New Roman" pitchFamily="18" charset="0"/>
                <a:cs typeface="Times New Roman" pitchFamily="18" charset="0"/>
              </a:rPr>
              <a:t> 2018</a:t>
            </a:r>
            <a:endParaRPr lang="en-US" sz="14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76200" y="434483"/>
          <a:ext cx="8556172" cy="3661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noChangeArrowheads="1"/>
          </p:cNvSpPr>
          <p:nvPr>
            <p:ph type="title"/>
          </p:nvPr>
        </p:nvSpPr>
        <p:spPr>
          <a:xfrm>
            <a:off x="392907" y="120254"/>
            <a:ext cx="7831931" cy="436959"/>
          </a:xfrm>
          <a:gradFill rotWithShape="1">
            <a:gsLst>
              <a:gs pos="0">
                <a:srgbClr val="0000FF"/>
              </a:gs>
              <a:gs pos="100000">
                <a:srgbClr val="0000FF">
                  <a:gamma/>
                  <a:shade val="46275"/>
                  <a:invGamma/>
                </a:srgbClr>
              </a:gs>
            </a:gsLst>
            <a:path path="shape">
              <a:fillToRect l="50000" t="50000" r="50000" b="50000"/>
            </a:path>
          </a:gradFill>
          <a:ln w="19050">
            <a:solidFill>
              <a:srgbClr val="FFFF00"/>
            </a:solidFill>
          </a:ln>
        </p:spPr>
        <p:txBody>
          <a:bodyPr anchor="b"/>
          <a:lstStyle/>
          <a:p>
            <a:pPr>
              <a:defRPr/>
            </a:pPr>
            <a:r>
              <a:rPr lang="en-US" altLang="en-US" sz="1400" dirty="0">
                <a:solidFill>
                  <a:srgbClr val="FFFF00"/>
                </a:solidFill>
                <a:effectLst>
                  <a:outerShdw blurRad="38100" dist="38100" dir="2700000" algn="tl">
                    <a:srgbClr val="000000"/>
                  </a:outerShdw>
                </a:effectLst>
                <a:latin typeface=".VnArialH" pitchFamily="34" charset="0"/>
              </a:rPr>
              <a:t> </a:t>
            </a:r>
            <a:r>
              <a:rPr lang="en-US" altLang="en-US" sz="2000"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KIẾN NGHỊ VỚI </a:t>
            </a:r>
            <a:r>
              <a:rPr lang="en-US" altLang="en-US" sz="200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CÁC </a:t>
            </a:r>
            <a:r>
              <a:rPr lang="en-US" altLang="en-US" sz="2000" smtClean="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PHÒNG </a:t>
            </a:r>
            <a:r>
              <a:rPr lang="en-US" altLang="en-US" sz="2000"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BAN NGÀNH LIÊN QUAN</a:t>
            </a:r>
          </a:p>
        </p:txBody>
      </p:sp>
      <p:sp>
        <p:nvSpPr>
          <p:cNvPr id="5" name="TextBox 4"/>
          <p:cNvSpPr txBox="1"/>
          <p:nvPr/>
        </p:nvSpPr>
        <p:spPr>
          <a:xfrm>
            <a:off x="-11544" y="4889585"/>
            <a:ext cx="9155544" cy="307777"/>
          </a:xfrm>
          <a:prstGeom prst="rect">
            <a:avLst/>
          </a:prstGeom>
          <a:noFill/>
        </p:spPr>
        <p:txBody>
          <a:bodyPr wrap="square" rtlCol="0">
            <a:spAutoFit/>
          </a:bodyPr>
          <a:lstStyle/>
          <a:p>
            <a:pPr algn="r"/>
            <a:r>
              <a:rPr lang="en-US" sz="1400" b="1" dirty="0" err="1" smtClean="0">
                <a:solidFill>
                  <a:schemeClr val="bg1"/>
                </a:solidFill>
                <a:latin typeface="Times New Roman" pitchFamily="18" charset="0"/>
                <a:cs typeface="Times New Roman" pitchFamily="18" charset="0"/>
              </a:rPr>
              <a:t>Hội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nghị</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Triển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khai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Chương</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trình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Giáo</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dục</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Phổ</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thông</a:t>
            </a:r>
            <a:r>
              <a:rPr lang="en-US" sz="1400" b="1" dirty="0" smtClean="0">
                <a:solidFill>
                  <a:schemeClr val="bg1"/>
                </a:solidFill>
                <a:latin typeface="Times New Roman" pitchFamily="18" charset="0"/>
                <a:cs typeface="Times New Roman" pitchFamily="18" charset="0"/>
              </a:rPr>
              <a:t> 2018</a:t>
            </a:r>
            <a:endParaRPr lang="en-US" sz="14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17" name="Pentagon 16"/>
          <p:cNvSpPr/>
          <p:nvPr/>
        </p:nvSpPr>
        <p:spPr>
          <a:xfrm>
            <a:off x="609600" y="448541"/>
            <a:ext cx="3810000" cy="571500"/>
          </a:xfrm>
          <a:prstGeom prst="homePlate">
            <a:avLst/>
          </a:prstGeom>
          <a:solidFill>
            <a:srgbClr val="0000FF"/>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Times New Roman" pitchFamily="18" charset="0"/>
                <a:cs typeface="Times New Roman" pitchFamily="18" charset="0"/>
              </a:rPr>
              <a:t>CƠ SỞ PHÁP LÝ</a:t>
            </a:r>
            <a:endParaRPr lang="en-US" sz="3200" b="1" dirty="0">
              <a:latin typeface="Times New Roman" pitchFamily="18" charset="0"/>
              <a:cs typeface="Times New Roman" pitchFamily="18" charset="0"/>
            </a:endParaRPr>
          </a:p>
        </p:txBody>
      </p:sp>
      <p:sp>
        <p:nvSpPr>
          <p:cNvPr id="2" name="AutoShape 6" descr="Kết quả hình ảnh cho thông tư"/>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4648200" y="7937"/>
            <a:ext cx="3886200" cy="461665"/>
          </a:xfrm>
          <a:prstGeom prst="rect">
            <a:avLst/>
          </a:prstGeom>
          <a:noFill/>
        </p:spPr>
        <p:txBody>
          <a:bodyPr wrap="square" rtlCol="0">
            <a:spAutoFit/>
          </a:bodyPr>
          <a:lstStyle/>
          <a:p>
            <a:pPr algn="r"/>
            <a:r>
              <a:rPr lang="en-US" sz="2400" b="1" dirty="0" smtClean="0">
                <a:solidFill>
                  <a:srgbClr val="FF0000"/>
                </a:solidFill>
                <a:latin typeface="Times New Roman" pitchFamily="18" charset="0"/>
                <a:cs typeface="Times New Roman" pitchFamily="18" charset="0"/>
              </a:rPr>
              <a:t>CHƯƠNG TRÌNH 2018</a:t>
            </a:r>
            <a:endParaRPr lang="en-US" sz="2400" b="1" dirty="0">
              <a:solidFill>
                <a:srgbClr val="FF0000"/>
              </a:solidFill>
              <a:latin typeface="Times New Roman" pitchFamily="18" charset="0"/>
              <a:cs typeface="Times New Roman" pitchFamily="18" charset="0"/>
            </a:endParaRPr>
          </a:p>
        </p:txBody>
      </p:sp>
      <p:sp>
        <p:nvSpPr>
          <p:cNvPr id="8" name="TextBox 7"/>
          <p:cNvSpPr txBox="1"/>
          <p:nvPr/>
        </p:nvSpPr>
        <p:spPr>
          <a:xfrm>
            <a:off x="-11544" y="4889585"/>
            <a:ext cx="9155544" cy="307777"/>
          </a:xfrm>
          <a:prstGeom prst="rect">
            <a:avLst/>
          </a:prstGeom>
          <a:noFill/>
        </p:spPr>
        <p:txBody>
          <a:bodyPr wrap="square" rtlCol="0">
            <a:spAutoFit/>
          </a:bodyPr>
          <a:lstStyle/>
          <a:p>
            <a:pPr algn="r"/>
            <a:r>
              <a:rPr lang="en-US" sz="1400" b="1" dirty="0" err="1" smtClean="0">
                <a:solidFill>
                  <a:schemeClr val="bg1"/>
                </a:solidFill>
                <a:latin typeface="Times New Roman" pitchFamily="18" charset="0"/>
                <a:cs typeface="Times New Roman" pitchFamily="18" charset="0"/>
              </a:rPr>
              <a:t>Hội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nghị</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Triển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khai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Chương</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trình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Giáo</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dục</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Phổ</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thông</a:t>
            </a:r>
            <a:r>
              <a:rPr lang="en-US" sz="1400" b="1" dirty="0" smtClean="0">
                <a:solidFill>
                  <a:schemeClr val="bg1"/>
                </a:solidFill>
                <a:latin typeface="Times New Roman" pitchFamily="18" charset="0"/>
                <a:cs typeface="Times New Roman" pitchFamily="18" charset="0"/>
              </a:rPr>
              <a:t> 2018</a:t>
            </a:r>
            <a:endParaRPr lang="en-US" sz="1400" b="1" dirty="0">
              <a:solidFill>
                <a:schemeClr val="bg1"/>
              </a:solidFill>
              <a:latin typeface="Times New Roman" pitchFamily="18" charset="0"/>
              <a:cs typeface="Times New Roman" pitchFamily="18" charset="0"/>
            </a:endParaRPr>
          </a:p>
        </p:txBody>
      </p:sp>
      <p:sp>
        <p:nvSpPr>
          <p:cNvPr id="4" name="Isosceles Triangle 3"/>
          <p:cNvSpPr/>
          <p:nvPr/>
        </p:nvSpPr>
        <p:spPr>
          <a:xfrm rot="5400000">
            <a:off x="895350" y="1257300"/>
            <a:ext cx="266700" cy="2286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95400" y="1125142"/>
            <a:ext cx="6781800" cy="1077218"/>
          </a:xfrm>
          <a:prstGeom prst="rect">
            <a:avLst/>
          </a:prstGeom>
          <a:noFill/>
        </p:spPr>
        <p:txBody>
          <a:bodyPr wrap="square" rtlCol="0">
            <a:spAutoFit/>
          </a:bodyPr>
          <a:lstStyle/>
          <a:p>
            <a:pPr algn="just"/>
            <a:r>
              <a:rPr lang="vi-VN" altLang="en-US" b="1" dirty="0">
                <a:solidFill>
                  <a:srgbClr val="2514FC"/>
                </a:solidFill>
                <a:latin typeface="Times New Roman" pitchFamily="18" charset="0"/>
                <a:cs typeface="Times New Roman" pitchFamily="18" charset="0"/>
              </a:rPr>
              <a:t>Nghị quyết số 51/2017/QH14 </a:t>
            </a:r>
            <a:r>
              <a:rPr lang="vi-VN" altLang="en-US" dirty="0">
                <a:solidFill>
                  <a:srgbClr val="404040"/>
                </a:solidFill>
                <a:latin typeface="Times New Roman" pitchFamily="18" charset="0"/>
                <a:cs typeface="Times New Roman" pitchFamily="18" charset="0"/>
              </a:rPr>
              <a:t>ngày </a:t>
            </a:r>
            <a:r>
              <a:rPr lang="vi-VN" altLang="en-US" dirty="0" smtClean="0">
                <a:solidFill>
                  <a:srgbClr val="404040"/>
                </a:solidFill>
                <a:latin typeface="Times New Roman" pitchFamily="18" charset="0"/>
                <a:cs typeface="Times New Roman" pitchFamily="18" charset="0"/>
              </a:rPr>
              <a:t>21</a:t>
            </a:r>
            <a:r>
              <a:rPr lang="en-US" altLang="en-US" dirty="0" smtClean="0">
                <a:solidFill>
                  <a:srgbClr val="404040"/>
                </a:solidFill>
                <a:latin typeface="Times New Roman" pitchFamily="18" charset="0"/>
                <a:cs typeface="Times New Roman" pitchFamily="18" charset="0"/>
              </a:rPr>
              <a:t> </a:t>
            </a:r>
            <a:r>
              <a:rPr lang="en-US" altLang="en-US" dirty="0" err="1" smtClean="0">
                <a:solidFill>
                  <a:srgbClr val="404040"/>
                </a:solidFill>
                <a:latin typeface="Times New Roman" pitchFamily="18" charset="0"/>
                <a:cs typeface="Times New Roman" pitchFamily="18" charset="0"/>
              </a:rPr>
              <a:t>tháng</a:t>
            </a:r>
            <a:r>
              <a:rPr lang="en-US" altLang="en-US" dirty="0" smtClean="0">
                <a:solidFill>
                  <a:srgbClr val="404040"/>
                </a:solidFill>
                <a:latin typeface="Times New Roman" pitchFamily="18" charset="0"/>
                <a:cs typeface="Times New Roman" pitchFamily="18" charset="0"/>
              </a:rPr>
              <a:t> </a:t>
            </a:r>
            <a:r>
              <a:rPr lang="vi-VN" altLang="en-US" dirty="0" smtClean="0">
                <a:solidFill>
                  <a:srgbClr val="404040"/>
                </a:solidFill>
                <a:latin typeface="Times New Roman" pitchFamily="18" charset="0"/>
                <a:cs typeface="Times New Roman" pitchFamily="18" charset="0"/>
              </a:rPr>
              <a:t>11</a:t>
            </a:r>
            <a:r>
              <a:rPr lang="en-US" altLang="en-US" dirty="0" smtClean="0">
                <a:solidFill>
                  <a:srgbClr val="404040"/>
                </a:solidFill>
                <a:latin typeface="Times New Roman" pitchFamily="18" charset="0"/>
                <a:cs typeface="Times New Roman" pitchFamily="18" charset="0"/>
              </a:rPr>
              <a:t> </a:t>
            </a:r>
            <a:r>
              <a:rPr lang="en-US" altLang="en-US" dirty="0" err="1" smtClean="0">
                <a:solidFill>
                  <a:srgbClr val="404040"/>
                </a:solidFill>
                <a:latin typeface="Times New Roman" pitchFamily="18" charset="0"/>
                <a:cs typeface="Times New Roman" pitchFamily="18" charset="0"/>
              </a:rPr>
              <a:t>năm</a:t>
            </a:r>
            <a:r>
              <a:rPr lang="en-US" altLang="en-US" dirty="0" smtClean="0">
                <a:solidFill>
                  <a:srgbClr val="404040"/>
                </a:solidFill>
                <a:latin typeface="Times New Roman" pitchFamily="18" charset="0"/>
                <a:cs typeface="Times New Roman" pitchFamily="18" charset="0"/>
              </a:rPr>
              <a:t> </a:t>
            </a:r>
            <a:r>
              <a:rPr lang="vi-VN" altLang="en-US" dirty="0" smtClean="0">
                <a:solidFill>
                  <a:srgbClr val="404040"/>
                </a:solidFill>
                <a:latin typeface="Times New Roman" pitchFamily="18" charset="0"/>
                <a:cs typeface="Times New Roman" pitchFamily="18" charset="0"/>
              </a:rPr>
              <a:t>2017 </a:t>
            </a:r>
            <a:r>
              <a:rPr lang="vi-VN" altLang="en-US" dirty="0">
                <a:solidFill>
                  <a:srgbClr val="404040"/>
                </a:solidFill>
                <a:latin typeface="Times New Roman" pitchFamily="18" charset="0"/>
                <a:cs typeface="Times New Roman" pitchFamily="18" charset="0"/>
              </a:rPr>
              <a:t>của Quốc hội điều chỉnh lộ trình thực hiện chương trình, sách giáo khoa giáo dục phổ thông mới theo Nghị quyết số 88/2014/QH13 ngày </a:t>
            </a:r>
            <a:r>
              <a:rPr lang="vi-VN" altLang="en-US" dirty="0" smtClean="0">
                <a:solidFill>
                  <a:srgbClr val="404040"/>
                </a:solidFill>
                <a:latin typeface="Times New Roman" pitchFamily="18" charset="0"/>
                <a:cs typeface="Times New Roman" pitchFamily="18" charset="0"/>
              </a:rPr>
              <a:t>28</a:t>
            </a:r>
            <a:r>
              <a:rPr lang="en-US" altLang="en-US" dirty="0" smtClean="0">
                <a:solidFill>
                  <a:srgbClr val="404040"/>
                </a:solidFill>
                <a:latin typeface="Times New Roman" pitchFamily="18" charset="0"/>
                <a:cs typeface="Times New Roman" pitchFamily="18" charset="0"/>
              </a:rPr>
              <a:t> </a:t>
            </a:r>
            <a:r>
              <a:rPr lang="en-US" altLang="en-US" dirty="0" err="1" smtClean="0">
                <a:solidFill>
                  <a:srgbClr val="404040"/>
                </a:solidFill>
                <a:latin typeface="Times New Roman" pitchFamily="18" charset="0"/>
                <a:cs typeface="Times New Roman" pitchFamily="18" charset="0"/>
              </a:rPr>
              <a:t>tháng</a:t>
            </a:r>
            <a:r>
              <a:rPr lang="en-US" altLang="en-US" dirty="0" smtClean="0">
                <a:solidFill>
                  <a:srgbClr val="404040"/>
                </a:solidFill>
                <a:latin typeface="Times New Roman" pitchFamily="18" charset="0"/>
                <a:cs typeface="Times New Roman" pitchFamily="18" charset="0"/>
              </a:rPr>
              <a:t> </a:t>
            </a:r>
            <a:r>
              <a:rPr lang="vi-VN" altLang="en-US" dirty="0" smtClean="0">
                <a:solidFill>
                  <a:srgbClr val="404040"/>
                </a:solidFill>
                <a:latin typeface="Times New Roman" pitchFamily="18" charset="0"/>
                <a:cs typeface="Times New Roman" pitchFamily="18" charset="0"/>
              </a:rPr>
              <a:t>11</a:t>
            </a:r>
            <a:r>
              <a:rPr lang="en-US" altLang="en-US" dirty="0" smtClean="0">
                <a:solidFill>
                  <a:srgbClr val="404040"/>
                </a:solidFill>
                <a:latin typeface="Times New Roman" pitchFamily="18" charset="0"/>
                <a:cs typeface="Times New Roman" pitchFamily="18" charset="0"/>
              </a:rPr>
              <a:t> </a:t>
            </a:r>
            <a:r>
              <a:rPr lang="en-US" altLang="en-US" dirty="0" err="1" smtClean="0">
                <a:solidFill>
                  <a:srgbClr val="404040"/>
                </a:solidFill>
                <a:latin typeface="Times New Roman" pitchFamily="18" charset="0"/>
                <a:cs typeface="Times New Roman" pitchFamily="18" charset="0"/>
              </a:rPr>
              <a:t>năm</a:t>
            </a:r>
            <a:r>
              <a:rPr lang="en-US" altLang="en-US" dirty="0" smtClean="0">
                <a:solidFill>
                  <a:srgbClr val="404040"/>
                </a:solidFill>
                <a:latin typeface="Times New Roman" pitchFamily="18" charset="0"/>
                <a:cs typeface="Times New Roman" pitchFamily="18" charset="0"/>
              </a:rPr>
              <a:t> </a:t>
            </a:r>
            <a:r>
              <a:rPr lang="vi-VN" altLang="en-US" dirty="0" smtClean="0">
                <a:solidFill>
                  <a:srgbClr val="404040"/>
                </a:solidFill>
                <a:latin typeface="Times New Roman" pitchFamily="18" charset="0"/>
                <a:cs typeface="Times New Roman" pitchFamily="18" charset="0"/>
              </a:rPr>
              <a:t>2014 </a:t>
            </a:r>
            <a:r>
              <a:rPr lang="vi-VN" altLang="en-US" dirty="0">
                <a:solidFill>
                  <a:srgbClr val="404040"/>
                </a:solidFill>
                <a:latin typeface="Times New Roman" pitchFamily="18" charset="0"/>
                <a:cs typeface="Times New Roman" pitchFamily="18" charset="0"/>
              </a:rPr>
              <a:t>của Quốc hội về đổi mới chương trình, sách giáo khoa giáo dục phổ thông.</a:t>
            </a:r>
            <a:endParaRPr lang="en-US" dirty="0"/>
          </a:p>
        </p:txBody>
      </p:sp>
      <p:sp>
        <p:nvSpPr>
          <p:cNvPr id="11" name="Isosceles Triangle 10"/>
          <p:cNvSpPr/>
          <p:nvPr/>
        </p:nvSpPr>
        <p:spPr>
          <a:xfrm rot="5400000">
            <a:off x="884959" y="2399108"/>
            <a:ext cx="266700" cy="228600"/>
          </a:xfrm>
          <a:prstGeom prst="triangl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285009" y="2266950"/>
            <a:ext cx="6781800" cy="830997"/>
          </a:xfrm>
          <a:prstGeom prst="rect">
            <a:avLst/>
          </a:prstGeom>
          <a:noFill/>
        </p:spPr>
        <p:txBody>
          <a:bodyPr wrap="square" rtlCol="0">
            <a:spAutoFit/>
          </a:bodyPr>
          <a:lstStyle/>
          <a:p>
            <a:pPr algn="just"/>
            <a:r>
              <a:rPr lang="vi-VN" altLang="en-US" b="1" dirty="0">
                <a:solidFill>
                  <a:srgbClr val="2514FC"/>
                </a:solidFill>
                <a:latin typeface="Times New Roman" pitchFamily="18" charset="0"/>
                <a:cs typeface="Times New Roman" pitchFamily="18" charset="0"/>
              </a:rPr>
              <a:t>Kế hoạch 263/KH-BGDĐT </a:t>
            </a:r>
            <a:r>
              <a:rPr lang="vi-VN" altLang="en-US" dirty="0">
                <a:latin typeface="Times New Roman" pitchFamily="18" charset="0"/>
                <a:cs typeface="Times New Roman" pitchFamily="18" charset="0"/>
              </a:rPr>
              <a:t>ngày </a:t>
            </a:r>
            <a:r>
              <a:rPr lang="vi-VN" altLang="en-US" dirty="0" smtClean="0">
                <a:latin typeface="Times New Roman" pitchFamily="18" charset="0"/>
                <a:cs typeface="Times New Roman" pitchFamily="18" charset="0"/>
              </a:rPr>
              <a:t>29</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tháng</a:t>
            </a:r>
            <a:r>
              <a:rPr lang="en-US" altLang="en-US" dirty="0" smtClean="0">
                <a:latin typeface="Times New Roman" pitchFamily="18" charset="0"/>
                <a:cs typeface="Times New Roman" pitchFamily="18" charset="0"/>
              </a:rPr>
              <a:t> </a:t>
            </a:r>
            <a:r>
              <a:rPr lang="vi-VN" altLang="en-US" dirty="0" smtClean="0">
                <a:latin typeface="Times New Roman" pitchFamily="18" charset="0"/>
                <a:cs typeface="Times New Roman" pitchFamily="18" charset="0"/>
              </a:rPr>
              <a:t>3</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năm</a:t>
            </a:r>
            <a:r>
              <a:rPr lang="en-US" altLang="en-US" dirty="0" smtClean="0">
                <a:latin typeface="Times New Roman" pitchFamily="18" charset="0"/>
                <a:cs typeface="Times New Roman" pitchFamily="18" charset="0"/>
              </a:rPr>
              <a:t> </a:t>
            </a:r>
            <a:r>
              <a:rPr lang="vi-VN" altLang="en-US" dirty="0" smtClean="0">
                <a:latin typeface="Times New Roman" pitchFamily="18" charset="0"/>
                <a:cs typeface="Times New Roman" pitchFamily="18" charset="0"/>
              </a:rPr>
              <a:t>2019 </a:t>
            </a:r>
            <a:r>
              <a:rPr lang="vi-VN" altLang="en-US" dirty="0">
                <a:latin typeface="Times New Roman" pitchFamily="18" charset="0"/>
                <a:cs typeface="Times New Roman" pitchFamily="18" charset="0"/>
              </a:rPr>
              <a:t>của Bộ Giáo dục và Đào tạo về </a:t>
            </a:r>
            <a:r>
              <a:rPr lang="en-US" altLang="en-US" dirty="0" err="1">
                <a:latin typeface="Times New Roman" pitchFamily="18" charset="0"/>
                <a:cs typeface="Times New Roman" pitchFamily="18" charset="0"/>
              </a:rPr>
              <a:t>Kế</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hoạch</a:t>
            </a:r>
            <a:r>
              <a:rPr lang="en-US" altLang="en-US" dirty="0">
                <a:latin typeface="Times New Roman" pitchFamily="18" charset="0"/>
                <a:cs typeface="Times New Roman" pitchFamily="18" charset="0"/>
              </a:rPr>
              <a:t> c</a:t>
            </a:r>
            <a:r>
              <a:rPr lang="vi-VN" altLang="en-US" dirty="0">
                <a:latin typeface="Times New Roman" pitchFamily="18" charset="0"/>
                <a:cs typeface="Times New Roman" pitchFamily="18" charset="0"/>
              </a:rPr>
              <a:t>hi tiết hoạt động bồi dưỡng giáo viên và cán bộ quản lý giáo dục thực hiện Chương trình giáo dục phổ thông 2018;</a:t>
            </a:r>
            <a:endParaRPr lang="en-US" dirty="0"/>
          </a:p>
        </p:txBody>
      </p:sp>
      <p:sp>
        <p:nvSpPr>
          <p:cNvPr id="13" name="Isosceles Triangle 12"/>
          <p:cNvSpPr/>
          <p:nvPr/>
        </p:nvSpPr>
        <p:spPr>
          <a:xfrm rot="5400000">
            <a:off x="895350" y="3237308"/>
            <a:ext cx="266700" cy="2286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295400" y="3105150"/>
            <a:ext cx="6781800" cy="584775"/>
          </a:xfrm>
          <a:prstGeom prst="rect">
            <a:avLst/>
          </a:prstGeom>
          <a:noFill/>
        </p:spPr>
        <p:txBody>
          <a:bodyPr wrap="square" rtlCol="0">
            <a:spAutoFit/>
          </a:bodyPr>
          <a:lstStyle/>
          <a:p>
            <a:pPr algn="just">
              <a:spcBef>
                <a:spcPts val="600"/>
              </a:spcBef>
              <a:spcAft>
                <a:spcPts val="600"/>
              </a:spcAft>
            </a:pPr>
            <a:r>
              <a:rPr lang="vi-VN" altLang="en-US" b="1" dirty="0">
                <a:solidFill>
                  <a:srgbClr val="2514FC"/>
                </a:solidFill>
                <a:latin typeface="Times New Roman" pitchFamily="18" charset="0"/>
                <a:cs typeface="Times New Roman" pitchFamily="18" charset="0"/>
              </a:rPr>
              <a:t>Văn bản số 3197/BGDĐT-GDTrH </a:t>
            </a:r>
            <a:r>
              <a:rPr lang="vi-VN" altLang="en-US" dirty="0">
                <a:latin typeface="Times New Roman" pitchFamily="18" charset="0"/>
                <a:cs typeface="Times New Roman" pitchFamily="18" charset="0"/>
              </a:rPr>
              <a:t>ngày </a:t>
            </a:r>
            <a:r>
              <a:rPr lang="vi-VN" altLang="en-US" dirty="0" smtClean="0">
                <a:latin typeface="Times New Roman" pitchFamily="18" charset="0"/>
                <a:cs typeface="Times New Roman" pitchFamily="18" charset="0"/>
              </a:rPr>
              <a:t>29</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tháng</a:t>
            </a:r>
            <a:r>
              <a:rPr lang="en-US" altLang="en-US" dirty="0" smtClean="0">
                <a:latin typeface="Times New Roman" pitchFamily="18" charset="0"/>
                <a:cs typeface="Times New Roman" pitchFamily="18" charset="0"/>
              </a:rPr>
              <a:t> </a:t>
            </a:r>
            <a:r>
              <a:rPr lang="vi-VN" altLang="en-US" dirty="0" smtClean="0">
                <a:latin typeface="Times New Roman" pitchFamily="18" charset="0"/>
                <a:cs typeface="Times New Roman" pitchFamily="18" charset="0"/>
              </a:rPr>
              <a:t>7</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năm</a:t>
            </a:r>
            <a:r>
              <a:rPr lang="en-US" altLang="en-US" dirty="0" smtClean="0">
                <a:latin typeface="Times New Roman" pitchFamily="18" charset="0"/>
                <a:cs typeface="Times New Roman" pitchFamily="18" charset="0"/>
              </a:rPr>
              <a:t> </a:t>
            </a:r>
            <a:r>
              <a:rPr lang="vi-VN" altLang="en-US" dirty="0" smtClean="0">
                <a:latin typeface="Times New Roman" pitchFamily="18" charset="0"/>
                <a:cs typeface="Times New Roman" pitchFamily="18" charset="0"/>
              </a:rPr>
              <a:t>2019 </a:t>
            </a:r>
            <a:r>
              <a:rPr lang="vi-VN" altLang="en-US" dirty="0">
                <a:latin typeface="Times New Roman" pitchFamily="18" charset="0"/>
                <a:cs typeface="Times New Roman" pitchFamily="18" charset="0"/>
              </a:rPr>
              <a:t>của Bộ Giáo dục và Đào tạo về điều chỉnh Kế hoạch số 263/KH-BGDĐT;</a:t>
            </a:r>
            <a:endParaRPr lang="en-US"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34004960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1" grpId="0" animBg="1"/>
      <p:bldP spid="12" grpId="0"/>
      <p:bldP spid="13"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17" name="Pentagon 16"/>
          <p:cNvSpPr/>
          <p:nvPr/>
        </p:nvSpPr>
        <p:spPr>
          <a:xfrm>
            <a:off x="609600" y="448541"/>
            <a:ext cx="3810000" cy="571500"/>
          </a:xfrm>
          <a:prstGeom prst="homePlate">
            <a:avLst/>
          </a:prstGeom>
          <a:solidFill>
            <a:srgbClr val="0000FF"/>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Times New Roman" pitchFamily="18" charset="0"/>
                <a:cs typeface="Times New Roman" pitchFamily="18" charset="0"/>
              </a:rPr>
              <a:t>CƠ SỞ PHÁP LÝ</a:t>
            </a:r>
            <a:endParaRPr lang="en-US" sz="3200" b="1" dirty="0">
              <a:latin typeface="Times New Roman" pitchFamily="18" charset="0"/>
              <a:cs typeface="Times New Roman" pitchFamily="18" charset="0"/>
            </a:endParaRPr>
          </a:p>
        </p:txBody>
      </p:sp>
      <p:sp>
        <p:nvSpPr>
          <p:cNvPr id="2" name="AutoShape 6" descr="Kết quả hình ảnh cho thông tư"/>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4648200" y="7937"/>
            <a:ext cx="3886200" cy="461665"/>
          </a:xfrm>
          <a:prstGeom prst="rect">
            <a:avLst/>
          </a:prstGeom>
          <a:noFill/>
        </p:spPr>
        <p:txBody>
          <a:bodyPr wrap="square" rtlCol="0">
            <a:spAutoFit/>
          </a:bodyPr>
          <a:lstStyle/>
          <a:p>
            <a:pPr algn="r"/>
            <a:r>
              <a:rPr lang="en-US" sz="2400" b="1" dirty="0" smtClean="0">
                <a:solidFill>
                  <a:srgbClr val="FF0000"/>
                </a:solidFill>
                <a:latin typeface="Times New Roman" pitchFamily="18" charset="0"/>
                <a:cs typeface="Times New Roman" pitchFamily="18" charset="0"/>
              </a:rPr>
              <a:t>CHƯƠNG TRÌNH 2018</a:t>
            </a:r>
            <a:endParaRPr lang="en-US" sz="2400" b="1" dirty="0">
              <a:solidFill>
                <a:srgbClr val="FF0000"/>
              </a:solidFill>
              <a:latin typeface="Times New Roman" pitchFamily="18" charset="0"/>
              <a:cs typeface="Times New Roman" pitchFamily="18" charset="0"/>
            </a:endParaRPr>
          </a:p>
        </p:txBody>
      </p:sp>
      <p:sp>
        <p:nvSpPr>
          <p:cNvPr id="8" name="TextBox 7"/>
          <p:cNvSpPr txBox="1"/>
          <p:nvPr/>
        </p:nvSpPr>
        <p:spPr>
          <a:xfrm>
            <a:off x="-11544" y="4889585"/>
            <a:ext cx="9155544" cy="307777"/>
          </a:xfrm>
          <a:prstGeom prst="rect">
            <a:avLst/>
          </a:prstGeom>
          <a:noFill/>
        </p:spPr>
        <p:txBody>
          <a:bodyPr wrap="square" rtlCol="0">
            <a:spAutoFit/>
          </a:bodyPr>
          <a:lstStyle/>
          <a:p>
            <a:pPr algn="r"/>
            <a:r>
              <a:rPr lang="en-US" sz="1400" b="1" dirty="0" err="1" smtClean="0">
                <a:solidFill>
                  <a:schemeClr val="bg1"/>
                </a:solidFill>
                <a:latin typeface="Times New Roman" pitchFamily="18" charset="0"/>
                <a:cs typeface="Times New Roman" pitchFamily="18" charset="0"/>
              </a:rPr>
              <a:t>Hội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nghị</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Triển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khai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Chương</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trình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Giáo</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dục</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Phổ</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thông</a:t>
            </a:r>
            <a:r>
              <a:rPr lang="en-US" sz="1400" b="1" dirty="0" smtClean="0">
                <a:solidFill>
                  <a:schemeClr val="bg1"/>
                </a:solidFill>
                <a:latin typeface="Times New Roman" pitchFamily="18" charset="0"/>
                <a:cs typeface="Times New Roman" pitchFamily="18" charset="0"/>
              </a:rPr>
              <a:t> 2018</a:t>
            </a:r>
            <a:endParaRPr lang="en-US" sz="1400" b="1" dirty="0">
              <a:solidFill>
                <a:schemeClr val="bg1"/>
              </a:solidFill>
              <a:latin typeface="Times New Roman" pitchFamily="18" charset="0"/>
              <a:cs typeface="Times New Roman" pitchFamily="18" charset="0"/>
            </a:endParaRPr>
          </a:p>
        </p:txBody>
      </p:sp>
      <p:sp>
        <p:nvSpPr>
          <p:cNvPr id="4" name="Isosceles Triangle 3"/>
          <p:cNvSpPr/>
          <p:nvPr/>
        </p:nvSpPr>
        <p:spPr>
          <a:xfrm rot="5400000">
            <a:off x="895350" y="1257300"/>
            <a:ext cx="266700" cy="2286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95400" y="1125142"/>
            <a:ext cx="6781800" cy="830997"/>
          </a:xfrm>
          <a:prstGeom prst="rect">
            <a:avLst/>
          </a:prstGeom>
          <a:noFill/>
        </p:spPr>
        <p:txBody>
          <a:bodyPr wrap="square" rtlCol="0">
            <a:spAutoFit/>
          </a:bodyPr>
          <a:lstStyle/>
          <a:p>
            <a:pPr algn="just">
              <a:spcBef>
                <a:spcPts val="600"/>
              </a:spcBef>
              <a:spcAft>
                <a:spcPts val="600"/>
              </a:spcAft>
            </a:pPr>
            <a:r>
              <a:rPr lang="vi-VN" altLang="en-US" b="1" dirty="0">
                <a:solidFill>
                  <a:srgbClr val="2514FC"/>
                </a:solidFill>
                <a:latin typeface="Times New Roman" pitchFamily="18" charset="0"/>
                <a:cs typeface="Times New Roman" pitchFamily="18" charset="0"/>
              </a:rPr>
              <a:t>Công văn số 3587/ BGDĐT-GDTrH </a:t>
            </a:r>
            <a:r>
              <a:rPr lang="vi-VN" altLang="en-US" dirty="0">
                <a:latin typeface="Times New Roman" pitchFamily="18" charset="0"/>
                <a:cs typeface="Times New Roman" pitchFamily="18" charset="0"/>
              </a:rPr>
              <a:t>ngày </a:t>
            </a:r>
            <a:r>
              <a:rPr lang="vi-VN" altLang="en-US" dirty="0" smtClean="0">
                <a:latin typeface="Times New Roman" pitchFamily="18" charset="0"/>
                <a:cs typeface="Times New Roman" pitchFamily="18" charset="0"/>
              </a:rPr>
              <a:t>20</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tháng</a:t>
            </a:r>
            <a:r>
              <a:rPr lang="en-US" altLang="en-US" dirty="0" smtClean="0">
                <a:latin typeface="Times New Roman" pitchFamily="18" charset="0"/>
                <a:cs typeface="Times New Roman" pitchFamily="18" charset="0"/>
              </a:rPr>
              <a:t> </a:t>
            </a:r>
            <a:r>
              <a:rPr lang="vi-VN" altLang="en-US" dirty="0" smtClean="0">
                <a:latin typeface="Times New Roman" pitchFamily="18" charset="0"/>
                <a:cs typeface="Times New Roman" pitchFamily="18" charset="0"/>
              </a:rPr>
              <a:t>8</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năm</a:t>
            </a:r>
            <a:r>
              <a:rPr lang="en-US" altLang="en-US" dirty="0" smtClean="0">
                <a:latin typeface="Times New Roman" pitchFamily="18" charset="0"/>
                <a:cs typeface="Times New Roman" pitchFamily="18" charset="0"/>
              </a:rPr>
              <a:t> </a:t>
            </a:r>
            <a:r>
              <a:rPr lang="vi-VN" altLang="en-US" dirty="0" smtClean="0">
                <a:latin typeface="Times New Roman" pitchFamily="18" charset="0"/>
                <a:cs typeface="Times New Roman" pitchFamily="18" charset="0"/>
              </a:rPr>
              <a:t>2019 </a:t>
            </a:r>
            <a:r>
              <a:rPr lang="vi-VN" altLang="en-US" dirty="0">
                <a:latin typeface="Times New Roman" pitchFamily="18" charset="0"/>
                <a:cs typeface="Times New Roman" pitchFamily="18" charset="0"/>
              </a:rPr>
              <a:t>của Bộ Giáo dục và Đào tạo V/v lựa chọn và tổ chức tập huấn giáo viên cốt cán và cán bộ quản lí cơ sở giáo dục phổ thông cốt cán;</a:t>
            </a:r>
            <a:endParaRPr lang="en-US" altLang="en-US" dirty="0">
              <a:latin typeface="Times New Roman" pitchFamily="18" charset="0"/>
              <a:cs typeface="Times New Roman" pitchFamily="18" charset="0"/>
            </a:endParaRPr>
          </a:p>
        </p:txBody>
      </p:sp>
      <p:sp>
        <p:nvSpPr>
          <p:cNvPr id="11" name="Isosceles Triangle 10"/>
          <p:cNvSpPr/>
          <p:nvPr/>
        </p:nvSpPr>
        <p:spPr>
          <a:xfrm rot="5400000">
            <a:off x="884959" y="2246708"/>
            <a:ext cx="266700" cy="228600"/>
          </a:xfrm>
          <a:prstGeom prst="triangl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285009" y="2114550"/>
            <a:ext cx="6781800" cy="830997"/>
          </a:xfrm>
          <a:prstGeom prst="rect">
            <a:avLst/>
          </a:prstGeom>
          <a:noFill/>
        </p:spPr>
        <p:txBody>
          <a:bodyPr wrap="square" rtlCol="0">
            <a:spAutoFit/>
          </a:bodyPr>
          <a:lstStyle/>
          <a:p>
            <a:pPr algn="just"/>
            <a:r>
              <a:rPr lang="vi-VN" altLang="en-US" b="1" dirty="0">
                <a:solidFill>
                  <a:srgbClr val="2514FC"/>
                </a:solidFill>
                <a:latin typeface="Times New Roman" pitchFamily="18" charset="0"/>
                <a:cs typeface="Times New Roman" pitchFamily="18" charset="0"/>
              </a:rPr>
              <a:t>Kế hoạch 263/KH-BGDĐT </a:t>
            </a:r>
            <a:r>
              <a:rPr lang="vi-VN" altLang="en-US" dirty="0">
                <a:latin typeface="Times New Roman" pitchFamily="18" charset="0"/>
                <a:cs typeface="Times New Roman" pitchFamily="18" charset="0"/>
              </a:rPr>
              <a:t>ngày </a:t>
            </a:r>
            <a:r>
              <a:rPr lang="vi-VN" altLang="en-US" dirty="0" smtClean="0">
                <a:latin typeface="Times New Roman" pitchFamily="18" charset="0"/>
                <a:cs typeface="Times New Roman" pitchFamily="18" charset="0"/>
              </a:rPr>
              <a:t>29</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tháng</a:t>
            </a:r>
            <a:r>
              <a:rPr lang="en-US" altLang="en-US" dirty="0" smtClean="0">
                <a:latin typeface="Times New Roman" pitchFamily="18" charset="0"/>
                <a:cs typeface="Times New Roman" pitchFamily="18" charset="0"/>
              </a:rPr>
              <a:t> </a:t>
            </a:r>
            <a:r>
              <a:rPr lang="vi-VN" altLang="en-US" dirty="0" smtClean="0">
                <a:latin typeface="Times New Roman" pitchFamily="18" charset="0"/>
                <a:cs typeface="Times New Roman" pitchFamily="18" charset="0"/>
              </a:rPr>
              <a:t>3</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năm</a:t>
            </a:r>
            <a:r>
              <a:rPr lang="en-US" altLang="en-US" dirty="0" smtClean="0">
                <a:latin typeface="Times New Roman" pitchFamily="18" charset="0"/>
                <a:cs typeface="Times New Roman" pitchFamily="18" charset="0"/>
              </a:rPr>
              <a:t> </a:t>
            </a:r>
            <a:r>
              <a:rPr lang="vi-VN" altLang="en-US" dirty="0" smtClean="0">
                <a:latin typeface="Times New Roman" pitchFamily="18" charset="0"/>
                <a:cs typeface="Times New Roman" pitchFamily="18" charset="0"/>
              </a:rPr>
              <a:t>2019 </a:t>
            </a:r>
            <a:r>
              <a:rPr lang="vi-VN" altLang="en-US" dirty="0">
                <a:latin typeface="Times New Roman" pitchFamily="18" charset="0"/>
                <a:cs typeface="Times New Roman" pitchFamily="18" charset="0"/>
              </a:rPr>
              <a:t>của Bộ Giáo dục và Đào tạo về </a:t>
            </a:r>
            <a:r>
              <a:rPr lang="en-US" altLang="en-US" dirty="0" err="1">
                <a:latin typeface="Times New Roman" pitchFamily="18" charset="0"/>
                <a:cs typeface="Times New Roman" pitchFamily="18" charset="0"/>
              </a:rPr>
              <a:t>Kế</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hoạch</a:t>
            </a:r>
            <a:r>
              <a:rPr lang="en-US" altLang="en-US" dirty="0">
                <a:latin typeface="Times New Roman" pitchFamily="18" charset="0"/>
                <a:cs typeface="Times New Roman" pitchFamily="18" charset="0"/>
              </a:rPr>
              <a:t> c</a:t>
            </a:r>
            <a:r>
              <a:rPr lang="vi-VN" altLang="en-US" dirty="0">
                <a:latin typeface="Times New Roman" pitchFamily="18" charset="0"/>
                <a:cs typeface="Times New Roman" pitchFamily="18" charset="0"/>
              </a:rPr>
              <a:t>hi tiết hoạt động bồi dưỡng giáo viên và cán bộ quản lý giáo dục thực hiện Chương trình giáo dục phổ thông 2018;</a:t>
            </a:r>
            <a:endParaRPr lang="en-US" dirty="0"/>
          </a:p>
        </p:txBody>
      </p:sp>
      <p:sp>
        <p:nvSpPr>
          <p:cNvPr id="13" name="Isosceles Triangle 12"/>
          <p:cNvSpPr/>
          <p:nvPr/>
        </p:nvSpPr>
        <p:spPr>
          <a:xfrm rot="5400000">
            <a:off x="895350" y="3237308"/>
            <a:ext cx="266700" cy="2286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295400" y="3105150"/>
            <a:ext cx="6781800" cy="584775"/>
          </a:xfrm>
          <a:prstGeom prst="rect">
            <a:avLst/>
          </a:prstGeom>
          <a:noFill/>
        </p:spPr>
        <p:txBody>
          <a:bodyPr wrap="square" rtlCol="0">
            <a:spAutoFit/>
          </a:bodyPr>
          <a:lstStyle/>
          <a:p>
            <a:pPr algn="just">
              <a:spcBef>
                <a:spcPts val="600"/>
              </a:spcBef>
              <a:spcAft>
                <a:spcPts val="600"/>
              </a:spcAft>
            </a:pPr>
            <a:r>
              <a:rPr lang="vi-VN" altLang="en-US" b="1" dirty="0">
                <a:solidFill>
                  <a:srgbClr val="2514FC"/>
                </a:solidFill>
                <a:latin typeface="Times New Roman" pitchFamily="18" charset="0"/>
                <a:cs typeface="Times New Roman" pitchFamily="18" charset="0"/>
              </a:rPr>
              <a:t>Văn bản số 3197/BGDĐT-GDTrH </a:t>
            </a:r>
            <a:r>
              <a:rPr lang="vi-VN" altLang="en-US" dirty="0">
                <a:latin typeface="Times New Roman" pitchFamily="18" charset="0"/>
                <a:cs typeface="Times New Roman" pitchFamily="18" charset="0"/>
              </a:rPr>
              <a:t>ngày </a:t>
            </a:r>
            <a:r>
              <a:rPr lang="vi-VN" altLang="en-US" dirty="0" smtClean="0">
                <a:latin typeface="Times New Roman" pitchFamily="18" charset="0"/>
                <a:cs typeface="Times New Roman" pitchFamily="18" charset="0"/>
              </a:rPr>
              <a:t>29</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tháng</a:t>
            </a:r>
            <a:r>
              <a:rPr lang="en-US" altLang="en-US" dirty="0" smtClean="0">
                <a:latin typeface="Times New Roman" pitchFamily="18" charset="0"/>
                <a:cs typeface="Times New Roman" pitchFamily="18" charset="0"/>
              </a:rPr>
              <a:t> </a:t>
            </a:r>
            <a:r>
              <a:rPr lang="vi-VN" altLang="en-US" dirty="0" smtClean="0">
                <a:latin typeface="Times New Roman" pitchFamily="18" charset="0"/>
                <a:cs typeface="Times New Roman" pitchFamily="18" charset="0"/>
              </a:rPr>
              <a:t>7</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năm</a:t>
            </a:r>
            <a:r>
              <a:rPr lang="en-US" altLang="en-US" dirty="0" smtClean="0">
                <a:latin typeface="Times New Roman" pitchFamily="18" charset="0"/>
                <a:cs typeface="Times New Roman" pitchFamily="18" charset="0"/>
              </a:rPr>
              <a:t> </a:t>
            </a:r>
            <a:r>
              <a:rPr lang="vi-VN" altLang="en-US" dirty="0" smtClean="0">
                <a:latin typeface="Times New Roman" pitchFamily="18" charset="0"/>
                <a:cs typeface="Times New Roman" pitchFamily="18" charset="0"/>
              </a:rPr>
              <a:t>2019 </a:t>
            </a:r>
            <a:r>
              <a:rPr lang="vi-VN" altLang="en-US" dirty="0">
                <a:latin typeface="Times New Roman" pitchFamily="18" charset="0"/>
                <a:cs typeface="Times New Roman" pitchFamily="18" charset="0"/>
              </a:rPr>
              <a:t>của Bộ Giáo dục và Đào tạo về điều chỉnh Kế hoạch số 263/KH-BGDĐT;</a:t>
            </a:r>
            <a:endParaRPr lang="en-US"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3104785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1" grpId="0" animBg="1"/>
      <p:bldP spid="12" grpId="0"/>
      <p:bldP spid="13"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17" name="Pentagon 16"/>
          <p:cNvSpPr/>
          <p:nvPr/>
        </p:nvSpPr>
        <p:spPr>
          <a:xfrm>
            <a:off x="609600" y="448541"/>
            <a:ext cx="3810000" cy="571500"/>
          </a:xfrm>
          <a:prstGeom prst="homePlate">
            <a:avLst/>
          </a:prstGeom>
          <a:solidFill>
            <a:srgbClr val="0000FF"/>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Times New Roman" pitchFamily="18" charset="0"/>
                <a:cs typeface="Times New Roman" pitchFamily="18" charset="0"/>
              </a:rPr>
              <a:t>CƠ SỞ PHÁP LÝ</a:t>
            </a:r>
            <a:endParaRPr lang="en-US" sz="3200" b="1" dirty="0">
              <a:latin typeface="Times New Roman" pitchFamily="18" charset="0"/>
              <a:cs typeface="Times New Roman" pitchFamily="18" charset="0"/>
            </a:endParaRPr>
          </a:p>
        </p:txBody>
      </p:sp>
      <p:sp>
        <p:nvSpPr>
          <p:cNvPr id="2" name="AutoShape 6" descr="Kết quả hình ảnh cho thông tư"/>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4648200" y="7937"/>
            <a:ext cx="3886200" cy="461665"/>
          </a:xfrm>
          <a:prstGeom prst="rect">
            <a:avLst/>
          </a:prstGeom>
          <a:noFill/>
        </p:spPr>
        <p:txBody>
          <a:bodyPr wrap="square" rtlCol="0">
            <a:spAutoFit/>
          </a:bodyPr>
          <a:lstStyle/>
          <a:p>
            <a:pPr algn="r"/>
            <a:r>
              <a:rPr lang="en-US" sz="2400" b="1" dirty="0" smtClean="0">
                <a:solidFill>
                  <a:srgbClr val="FF0000"/>
                </a:solidFill>
                <a:latin typeface="Times New Roman" pitchFamily="18" charset="0"/>
                <a:cs typeface="Times New Roman" pitchFamily="18" charset="0"/>
              </a:rPr>
              <a:t>CHƯƠNG TRÌNH 2018</a:t>
            </a:r>
            <a:endParaRPr lang="en-US" sz="2400" b="1" dirty="0">
              <a:solidFill>
                <a:srgbClr val="FF0000"/>
              </a:solidFill>
              <a:latin typeface="Times New Roman" pitchFamily="18" charset="0"/>
              <a:cs typeface="Times New Roman" pitchFamily="18" charset="0"/>
            </a:endParaRPr>
          </a:p>
        </p:txBody>
      </p:sp>
      <p:sp>
        <p:nvSpPr>
          <p:cNvPr id="8" name="TextBox 7"/>
          <p:cNvSpPr txBox="1"/>
          <p:nvPr/>
        </p:nvSpPr>
        <p:spPr>
          <a:xfrm>
            <a:off x="-11544" y="4889585"/>
            <a:ext cx="9155544" cy="307777"/>
          </a:xfrm>
          <a:prstGeom prst="rect">
            <a:avLst/>
          </a:prstGeom>
          <a:noFill/>
        </p:spPr>
        <p:txBody>
          <a:bodyPr wrap="square" rtlCol="0">
            <a:spAutoFit/>
          </a:bodyPr>
          <a:lstStyle/>
          <a:p>
            <a:pPr algn="r"/>
            <a:r>
              <a:rPr lang="en-US" sz="1400" b="1" dirty="0" err="1" smtClean="0">
                <a:solidFill>
                  <a:schemeClr val="bg1"/>
                </a:solidFill>
                <a:latin typeface="Times New Roman" pitchFamily="18" charset="0"/>
                <a:cs typeface="Times New Roman" pitchFamily="18" charset="0"/>
              </a:rPr>
              <a:t>Hội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nghị</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Triển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khai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Chương</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trình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Giáo</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dục</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Phổ</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thông</a:t>
            </a:r>
            <a:r>
              <a:rPr lang="en-US" sz="1400" b="1" dirty="0" smtClean="0">
                <a:solidFill>
                  <a:schemeClr val="bg1"/>
                </a:solidFill>
                <a:latin typeface="Times New Roman" pitchFamily="18" charset="0"/>
                <a:cs typeface="Times New Roman" pitchFamily="18" charset="0"/>
              </a:rPr>
              <a:t> 2018</a:t>
            </a:r>
            <a:endParaRPr lang="en-US" sz="1400" b="1" dirty="0">
              <a:solidFill>
                <a:schemeClr val="bg1"/>
              </a:solidFill>
              <a:latin typeface="Times New Roman" pitchFamily="18" charset="0"/>
              <a:cs typeface="Times New Roman" pitchFamily="18" charset="0"/>
            </a:endParaRPr>
          </a:p>
        </p:txBody>
      </p:sp>
      <p:sp>
        <p:nvSpPr>
          <p:cNvPr id="4" name="Isosceles Triangle 3"/>
          <p:cNvSpPr/>
          <p:nvPr/>
        </p:nvSpPr>
        <p:spPr>
          <a:xfrm rot="5400000">
            <a:off x="895350" y="1637108"/>
            <a:ext cx="266700" cy="2286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95400" y="1504950"/>
            <a:ext cx="6781800" cy="830997"/>
          </a:xfrm>
          <a:prstGeom prst="rect">
            <a:avLst/>
          </a:prstGeom>
          <a:noFill/>
        </p:spPr>
        <p:txBody>
          <a:bodyPr wrap="square" rtlCol="0">
            <a:spAutoFit/>
          </a:bodyPr>
          <a:lstStyle/>
          <a:p>
            <a:pPr algn="just">
              <a:spcBef>
                <a:spcPts val="600"/>
              </a:spcBef>
              <a:spcAft>
                <a:spcPts val="600"/>
              </a:spcAft>
            </a:pPr>
            <a:r>
              <a:rPr lang="vi-VN" altLang="en-US" b="1" dirty="0">
                <a:solidFill>
                  <a:srgbClr val="2514FC"/>
                </a:solidFill>
                <a:latin typeface="Times New Roman" pitchFamily="18" charset="0"/>
                <a:cs typeface="Times New Roman" pitchFamily="18" charset="0"/>
              </a:rPr>
              <a:t>Công văn số 3587/ BGDĐT-GDTrH </a:t>
            </a:r>
            <a:r>
              <a:rPr lang="vi-VN" altLang="en-US" dirty="0">
                <a:latin typeface="Times New Roman" pitchFamily="18" charset="0"/>
                <a:cs typeface="Times New Roman" pitchFamily="18" charset="0"/>
              </a:rPr>
              <a:t>ngày </a:t>
            </a:r>
            <a:r>
              <a:rPr lang="vi-VN" altLang="en-US" dirty="0" smtClean="0">
                <a:latin typeface="Times New Roman" pitchFamily="18" charset="0"/>
                <a:cs typeface="Times New Roman" pitchFamily="18" charset="0"/>
              </a:rPr>
              <a:t>20</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tháng</a:t>
            </a:r>
            <a:r>
              <a:rPr lang="en-US" altLang="en-US" dirty="0" smtClean="0">
                <a:latin typeface="Times New Roman" pitchFamily="18" charset="0"/>
                <a:cs typeface="Times New Roman" pitchFamily="18" charset="0"/>
              </a:rPr>
              <a:t> </a:t>
            </a:r>
            <a:r>
              <a:rPr lang="vi-VN" altLang="en-US" dirty="0" smtClean="0">
                <a:latin typeface="Times New Roman" pitchFamily="18" charset="0"/>
                <a:cs typeface="Times New Roman" pitchFamily="18" charset="0"/>
              </a:rPr>
              <a:t>8</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năm</a:t>
            </a:r>
            <a:r>
              <a:rPr lang="en-US" altLang="en-US" dirty="0" smtClean="0">
                <a:latin typeface="Times New Roman" pitchFamily="18" charset="0"/>
                <a:cs typeface="Times New Roman" pitchFamily="18" charset="0"/>
              </a:rPr>
              <a:t> </a:t>
            </a:r>
            <a:r>
              <a:rPr lang="vi-VN" altLang="en-US" dirty="0" smtClean="0">
                <a:latin typeface="Times New Roman" pitchFamily="18" charset="0"/>
                <a:cs typeface="Times New Roman" pitchFamily="18" charset="0"/>
              </a:rPr>
              <a:t>2019 </a:t>
            </a:r>
            <a:r>
              <a:rPr lang="vi-VN" altLang="en-US" dirty="0">
                <a:latin typeface="Times New Roman" pitchFamily="18" charset="0"/>
                <a:cs typeface="Times New Roman" pitchFamily="18" charset="0"/>
              </a:rPr>
              <a:t>của Bộ Giáo dục và Đào tạo V/v lựa chọn và tổ chức tập huấn giáo viên cốt cán và cán bộ quản lí cơ sở giáo dục phổ thông cốt cán;</a:t>
            </a:r>
            <a:endParaRPr lang="en-US" altLang="en-US" dirty="0">
              <a:latin typeface="Times New Roman" pitchFamily="18" charset="0"/>
              <a:cs typeface="Times New Roman" pitchFamily="18" charset="0"/>
            </a:endParaRPr>
          </a:p>
        </p:txBody>
      </p:sp>
      <p:sp>
        <p:nvSpPr>
          <p:cNvPr id="11" name="Isosceles Triangle 10"/>
          <p:cNvSpPr/>
          <p:nvPr/>
        </p:nvSpPr>
        <p:spPr>
          <a:xfrm rot="5400000">
            <a:off x="884959" y="2778916"/>
            <a:ext cx="266700" cy="228600"/>
          </a:xfrm>
          <a:prstGeom prst="triangl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285009" y="2646758"/>
            <a:ext cx="6781800" cy="830997"/>
          </a:xfrm>
          <a:prstGeom prst="rect">
            <a:avLst/>
          </a:prstGeom>
          <a:noFill/>
        </p:spPr>
        <p:txBody>
          <a:bodyPr wrap="square" rtlCol="0">
            <a:spAutoFit/>
          </a:bodyPr>
          <a:lstStyle/>
          <a:p>
            <a:pPr algn="just">
              <a:spcBef>
                <a:spcPts val="600"/>
              </a:spcBef>
              <a:spcAft>
                <a:spcPts val="600"/>
              </a:spcAft>
            </a:pPr>
            <a:r>
              <a:rPr lang="en-US" altLang="en-US" b="1" dirty="0" err="1" smtClean="0">
                <a:solidFill>
                  <a:srgbClr val="2514FC"/>
                </a:solidFill>
                <a:latin typeface="Times New Roman" pitchFamily="18" charset="0"/>
                <a:cs typeface="Times New Roman" pitchFamily="18" charset="0"/>
              </a:rPr>
              <a:t>Công</a:t>
            </a:r>
            <a:r>
              <a:rPr lang="en-US" altLang="en-US" b="1" dirty="0" smtClean="0">
                <a:solidFill>
                  <a:srgbClr val="2514FC"/>
                </a:solidFill>
                <a:latin typeface="Times New Roman" pitchFamily="18" charset="0"/>
                <a:cs typeface="Times New Roman" pitchFamily="18" charset="0"/>
              </a:rPr>
              <a:t> </a:t>
            </a:r>
            <a:r>
              <a:rPr lang="en-US" altLang="en-US" b="1" dirty="0" err="1">
                <a:solidFill>
                  <a:srgbClr val="2514FC"/>
                </a:solidFill>
                <a:latin typeface="Times New Roman" pitchFamily="18" charset="0"/>
                <a:cs typeface="Times New Roman" pitchFamily="18" charset="0"/>
              </a:rPr>
              <a:t>văn</a:t>
            </a:r>
            <a:r>
              <a:rPr lang="en-US" altLang="en-US" b="1" dirty="0">
                <a:solidFill>
                  <a:srgbClr val="2514FC"/>
                </a:solidFill>
                <a:latin typeface="Times New Roman" pitchFamily="18" charset="0"/>
                <a:cs typeface="Times New Roman" pitchFamily="18" charset="0"/>
              </a:rPr>
              <a:t> </a:t>
            </a:r>
            <a:r>
              <a:rPr lang="en-US" altLang="en-US" b="1" dirty="0" err="1">
                <a:solidFill>
                  <a:srgbClr val="2514FC"/>
                </a:solidFill>
                <a:latin typeface="Times New Roman" pitchFamily="18" charset="0"/>
                <a:cs typeface="Times New Roman" pitchFamily="18" charset="0"/>
              </a:rPr>
              <a:t>số</a:t>
            </a:r>
            <a:r>
              <a:rPr lang="en-US" altLang="en-US" b="1" dirty="0">
                <a:solidFill>
                  <a:srgbClr val="2514FC"/>
                </a:solidFill>
                <a:latin typeface="Times New Roman" pitchFamily="18" charset="0"/>
                <a:cs typeface="Times New Roman" pitchFamily="18" charset="0"/>
              </a:rPr>
              <a:t> </a:t>
            </a:r>
            <a:r>
              <a:rPr lang="en-US" altLang="en-US" b="1" dirty="0" smtClean="0">
                <a:solidFill>
                  <a:srgbClr val="2514FC"/>
                </a:solidFill>
                <a:latin typeface="Times New Roman" pitchFamily="18" charset="0"/>
                <a:cs typeface="Times New Roman" pitchFamily="18" charset="0"/>
              </a:rPr>
              <a:t>4807/GDĐT </a:t>
            </a:r>
            <a:r>
              <a:rPr lang="en-US" altLang="en-US" dirty="0" err="1">
                <a:latin typeface="Times New Roman" pitchFamily="18" charset="0"/>
                <a:cs typeface="Times New Roman" pitchFamily="18" charset="0"/>
              </a:rPr>
              <a:t>ngày</a:t>
            </a:r>
            <a:r>
              <a:rPr lang="en-US" altLang="en-US" dirty="0">
                <a:latin typeface="Times New Roman" pitchFamily="18" charset="0"/>
                <a:cs typeface="Times New Roman" pitchFamily="18" charset="0"/>
              </a:rPr>
              <a:t> </a:t>
            </a:r>
            <a:r>
              <a:rPr lang="en-US" altLang="en-US" dirty="0" smtClean="0">
                <a:latin typeface="Times New Roman" pitchFamily="18" charset="0"/>
                <a:cs typeface="Times New Roman" pitchFamily="18" charset="0"/>
              </a:rPr>
              <a:t>25 </a:t>
            </a:r>
            <a:r>
              <a:rPr lang="en-US" altLang="en-US" dirty="0" err="1" smtClean="0">
                <a:latin typeface="Times New Roman" pitchFamily="18" charset="0"/>
                <a:cs typeface="Times New Roman" pitchFamily="18" charset="0"/>
              </a:rPr>
              <a:t>tháng</a:t>
            </a:r>
            <a:r>
              <a:rPr lang="en-US" altLang="en-US" dirty="0" smtClean="0">
                <a:latin typeface="Times New Roman" pitchFamily="18" charset="0"/>
                <a:cs typeface="Times New Roman" pitchFamily="18" charset="0"/>
              </a:rPr>
              <a:t> 12 </a:t>
            </a:r>
            <a:r>
              <a:rPr lang="en-US" altLang="en-US" dirty="0" err="1" smtClean="0">
                <a:latin typeface="Times New Roman" pitchFamily="18" charset="0"/>
                <a:cs typeface="Times New Roman" pitchFamily="18" charset="0"/>
              </a:rPr>
              <a:t>năm</a:t>
            </a:r>
            <a:r>
              <a:rPr lang="en-US" altLang="en-US" dirty="0" smtClean="0">
                <a:latin typeface="Times New Roman" pitchFamily="18" charset="0"/>
                <a:cs typeface="Times New Roman" pitchFamily="18" charset="0"/>
              </a:rPr>
              <a:t> 2020 </a:t>
            </a:r>
            <a:r>
              <a:rPr lang="en-US" altLang="en-US" dirty="0" err="1">
                <a:latin typeface="Times New Roman" pitchFamily="18" charset="0"/>
                <a:cs typeface="Times New Roman" pitchFamily="18" charset="0"/>
              </a:rPr>
              <a:t>của</a:t>
            </a:r>
            <a:r>
              <a:rPr lang="en-US" altLang="en-US" dirty="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Sở</a:t>
            </a:r>
            <a:r>
              <a:rPr lang="vi-VN" altLang="en-US" dirty="0" smtClean="0">
                <a:latin typeface="Times New Roman" pitchFamily="18" charset="0"/>
                <a:cs typeface="Times New Roman" pitchFamily="18" charset="0"/>
              </a:rPr>
              <a:t> </a:t>
            </a:r>
            <a:r>
              <a:rPr lang="vi-VN" altLang="en-US" dirty="0">
                <a:latin typeface="Times New Roman" pitchFamily="18" charset="0"/>
                <a:cs typeface="Times New Roman" pitchFamily="18" charset="0"/>
              </a:rPr>
              <a:t>Giáo dục và Đào </a:t>
            </a:r>
            <a:r>
              <a:rPr lang="vi-VN" altLang="en-US" dirty="0" smtClean="0">
                <a:latin typeface="Times New Roman" pitchFamily="18" charset="0"/>
                <a:cs typeface="Times New Roman" pitchFamily="18" charset="0"/>
              </a:rPr>
              <a:t>tạo</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Thành</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phố</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Hồ</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Chí</a:t>
            </a:r>
            <a:r>
              <a:rPr lang="en-US" altLang="en-US" dirty="0" smtClean="0">
                <a:latin typeface="Times New Roman" pitchFamily="18" charset="0"/>
                <a:cs typeface="Times New Roman" pitchFamily="18" charset="0"/>
              </a:rPr>
              <a:t> Minh V/v </a:t>
            </a:r>
            <a:r>
              <a:rPr lang="en-US" altLang="en-US" dirty="0" err="1" smtClean="0">
                <a:latin typeface="Times New Roman" pitchFamily="18" charset="0"/>
                <a:cs typeface="Times New Roman" pitchFamily="18" charset="0"/>
              </a:rPr>
              <a:t>tổ</a:t>
            </a:r>
            <a:r>
              <a:rPr lang="en-US" altLang="en-US" dirty="0" smtClean="0">
                <a:latin typeface="Times New Roman" pitchFamily="18" charset="0"/>
                <a:cs typeface="Times New Roman" pitchFamily="18" charset="0"/>
              </a:rPr>
              <a:t> </a:t>
            </a:r>
            <a:r>
              <a:rPr lang="en-US" altLang="en-US" dirty="0" err="1">
                <a:latin typeface="Times New Roman" pitchFamily="18" charset="0"/>
                <a:cs typeface="Times New Roman" pitchFamily="18" charset="0"/>
              </a:rPr>
              <a:t>chức</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Hội</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nghị</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triển</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khai</a:t>
            </a:r>
            <a:r>
              <a:rPr lang="en-US" altLang="en-US" dirty="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Chương</a:t>
            </a:r>
            <a:r>
              <a:rPr lang="en-US" altLang="en-US" dirty="0" smtClean="0">
                <a:latin typeface="Times New Roman" pitchFamily="18" charset="0"/>
                <a:cs typeface="Times New Roman" pitchFamily="18" charset="0"/>
              </a:rPr>
              <a:t> </a:t>
            </a:r>
            <a:r>
              <a:rPr lang="en-US" altLang="en-US" dirty="0" err="1">
                <a:latin typeface="Times New Roman" pitchFamily="18" charset="0"/>
                <a:cs typeface="Times New Roman" pitchFamily="18" charset="0"/>
              </a:rPr>
              <a:t>trình</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giáo</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dục</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phổ</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thông</a:t>
            </a:r>
            <a:r>
              <a:rPr lang="en-US" altLang="en-US" dirty="0">
                <a:latin typeface="Times New Roman" pitchFamily="18" charset="0"/>
                <a:cs typeface="Times New Roman" pitchFamily="18" charset="0"/>
              </a:rPr>
              <a:t> 2018 </a:t>
            </a:r>
            <a:r>
              <a:rPr lang="en-US" altLang="en-US" dirty="0" err="1" smtClean="0">
                <a:latin typeface="Times New Roman" pitchFamily="18" charset="0"/>
                <a:cs typeface="Times New Roman" pitchFamily="18" charset="0"/>
              </a:rPr>
              <a:t>cấp</a:t>
            </a:r>
            <a:r>
              <a:rPr lang="en-US" altLang="en-US" dirty="0" smtClean="0">
                <a:latin typeface="Times New Roman" pitchFamily="18" charset="0"/>
                <a:cs typeface="Times New Roman" pitchFamily="18" charset="0"/>
              </a:rPr>
              <a:t> </a:t>
            </a:r>
            <a:r>
              <a:rPr lang="en-US" altLang="en-US" dirty="0" err="1">
                <a:latin typeface="Times New Roman" pitchFamily="18" charset="0"/>
                <a:cs typeface="Times New Roman" pitchFamily="18" charset="0"/>
              </a:rPr>
              <a:t>Tiểu</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học</a:t>
            </a:r>
            <a:r>
              <a:rPr lang="en-US" altLang="en-US" dirty="0">
                <a:latin typeface="Times New Roman" pitchFamily="18" charset="0"/>
                <a:cs typeface="Times New Roman" pitchFamily="18" charset="0"/>
              </a:rPr>
              <a:t>.</a:t>
            </a:r>
          </a:p>
        </p:txBody>
      </p:sp>
    </p:spTree>
    <p:extLst>
      <p:ext uri="{BB962C8B-B14F-4D97-AF65-F5344CB8AC3E}">
        <p14:creationId xmlns:p14="http://schemas.microsoft.com/office/powerpoint/2010/main" val="21881033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1"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17" name="Pentagon 16"/>
          <p:cNvSpPr/>
          <p:nvPr/>
        </p:nvSpPr>
        <p:spPr>
          <a:xfrm>
            <a:off x="609600" y="448541"/>
            <a:ext cx="3810000" cy="571500"/>
          </a:xfrm>
          <a:prstGeom prst="homePlate">
            <a:avLst/>
          </a:prstGeom>
          <a:solidFill>
            <a:srgbClr val="0000FF"/>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atin typeface="Times New Roman" pitchFamily="18" charset="0"/>
                <a:cs typeface="Times New Roman" pitchFamily="18" charset="0"/>
              </a:rPr>
              <a:t>LÝ DO ĐỔI MỚI</a:t>
            </a:r>
            <a:endParaRPr lang="en-US" sz="3200" b="1" dirty="0">
              <a:latin typeface="Times New Roman" pitchFamily="18" charset="0"/>
              <a:cs typeface="Times New Roman" pitchFamily="18" charset="0"/>
            </a:endParaRPr>
          </a:p>
        </p:txBody>
      </p:sp>
      <p:sp>
        <p:nvSpPr>
          <p:cNvPr id="2" name="AutoShape 6" descr="Kết quả hình ảnh cho thông tư"/>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4648200" y="7937"/>
            <a:ext cx="3886200" cy="461665"/>
          </a:xfrm>
          <a:prstGeom prst="rect">
            <a:avLst/>
          </a:prstGeom>
          <a:noFill/>
        </p:spPr>
        <p:txBody>
          <a:bodyPr wrap="square" rtlCol="0">
            <a:spAutoFit/>
          </a:bodyPr>
          <a:lstStyle/>
          <a:p>
            <a:pPr algn="r"/>
            <a:r>
              <a:rPr lang="en-US" sz="2400" b="1" dirty="0" smtClean="0">
                <a:solidFill>
                  <a:srgbClr val="FF0000"/>
                </a:solidFill>
                <a:latin typeface="Times New Roman" pitchFamily="18" charset="0"/>
                <a:cs typeface="Times New Roman" pitchFamily="18" charset="0"/>
              </a:rPr>
              <a:t>CHƯƠNG TRÌNH 2018</a:t>
            </a:r>
            <a:endParaRPr lang="en-US" sz="2400" b="1" dirty="0">
              <a:solidFill>
                <a:srgbClr val="FF0000"/>
              </a:solidFill>
              <a:latin typeface="Times New Roman" pitchFamily="18" charset="0"/>
              <a:cs typeface="Times New Roman" pitchFamily="18" charset="0"/>
            </a:endParaRPr>
          </a:p>
        </p:txBody>
      </p:sp>
      <p:sp>
        <p:nvSpPr>
          <p:cNvPr id="8" name="TextBox 7"/>
          <p:cNvSpPr txBox="1"/>
          <p:nvPr/>
        </p:nvSpPr>
        <p:spPr>
          <a:xfrm>
            <a:off x="-11544" y="4889585"/>
            <a:ext cx="9155544" cy="307777"/>
          </a:xfrm>
          <a:prstGeom prst="rect">
            <a:avLst/>
          </a:prstGeom>
          <a:noFill/>
        </p:spPr>
        <p:txBody>
          <a:bodyPr wrap="square" rtlCol="0">
            <a:spAutoFit/>
          </a:bodyPr>
          <a:lstStyle/>
          <a:p>
            <a:pPr algn="r"/>
            <a:r>
              <a:rPr lang="en-US" sz="1400" b="1" dirty="0" err="1" smtClean="0">
                <a:solidFill>
                  <a:schemeClr val="bg1"/>
                </a:solidFill>
                <a:latin typeface="Times New Roman" pitchFamily="18" charset="0"/>
                <a:cs typeface="Times New Roman" pitchFamily="18" charset="0"/>
              </a:rPr>
              <a:t>Hội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nghị</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Triển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khai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Chương</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trình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Giáo</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dục</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Phổ</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thông</a:t>
            </a:r>
            <a:r>
              <a:rPr lang="en-US" sz="1400" b="1" dirty="0" smtClean="0">
                <a:solidFill>
                  <a:schemeClr val="bg1"/>
                </a:solidFill>
                <a:latin typeface="Times New Roman" pitchFamily="18" charset="0"/>
                <a:cs typeface="Times New Roman" pitchFamily="18" charset="0"/>
              </a:rPr>
              <a:t> 2018</a:t>
            </a:r>
            <a:endParaRPr lang="en-US" sz="1400" b="1" dirty="0">
              <a:solidFill>
                <a:schemeClr val="bg1"/>
              </a:solidFill>
              <a:latin typeface="Times New Roman" pitchFamily="18" charset="0"/>
              <a:cs typeface="Times New Roman" pitchFamily="18" charset="0"/>
            </a:endParaRPr>
          </a:p>
        </p:txBody>
      </p:sp>
      <p:sp>
        <p:nvSpPr>
          <p:cNvPr id="13" name="Rectangle 12"/>
          <p:cNvSpPr>
            <a:spLocks noChangeArrowheads="1"/>
          </p:cNvSpPr>
          <p:nvPr/>
        </p:nvSpPr>
        <p:spPr bwMode="auto">
          <a:xfrm>
            <a:off x="4495800" y="971550"/>
            <a:ext cx="3810000" cy="830997"/>
          </a:xfrm>
          <a:prstGeom prst="rect">
            <a:avLst/>
          </a:prstGeom>
          <a:noFill/>
          <a:ln w="9525">
            <a:noFill/>
            <a:miter lim="800000"/>
            <a:headEnd/>
            <a:tailEnd/>
          </a:ln>
        </p:spPr>
        <p:txBody>
          <a:bodyPr wrap="square">
            <a:spAutoFit/>
          </a:bodyPr>
          <a:lstStyle/>
          <a:p>
            <a:pPr lvl="0" algn="ctr"/>
            <a:r>
              <a:rPr lang="en-US" alt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Xu thế phát triển giáo dục</a:t>
            </a:r>
            <a:r>
              <a:rPr lang="vi-VN" alt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thay đổi nhanh</a:t>
            </a:r>
            <a:r>
              <a:rPr lang="en-US" alt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chóng</a:t>
            </a:r>
            <a:endParaRPr lang="en-US" sz="2400" b="1">
              <a:solidFill>
                <a:srgbClr val="FF0000"/>
              </a:solidFill>
            </a:endParaRPr>
          </a:p>
        </p:txBody>
      </p:sp>
      <p:pic>
        <p:nvPicPr>
          <p:cNvPr id="1026" name="Picture 2" descr="D:\GIANG DAY PHO THONG\ĐỒ DÙNG\217-2174560_transparent-library-holding-hands-clip-art-at-clker.png"/>
          <p:cNvPicPr>
            <a:picLocks noChangeAspect="1" noChangeArrowheads="1"/>
          </p:cNvPicPr>
          <p:nvPr/>
        </p:nvPicPr>
        <p:blipFill>
          <a:blip r:embed="rId3"/>
          <a:srcRect/>
          <a:stretch>
            <a:fillRect/>
          </a:stretch>
        </p:blipFill>
        <p:spPr bwMode="auto">
          <a:xfrm>
            <a:off x="990600" y="1344372"/>
            <a:ext cx="2743200" cy="2217978"/>
          </a:xfrm>
          <a:prstGeom prst="rect">
            <a:avLst/>
          </a:prstGeom>
          <a:noFill/>
        </p:spPr>
      </p:pic>
      <p:sp>
        <p:nvSpPr>
          <p:cNvPr id="22" name="Rectangle 21"/>
          <p:cNvSpPr>
            <a:spLocks noChangeArrowheads="1"/>
          </p:cNvSpPr>
          <p:nvPr/>
        </p:nvSpPr>
        <p:spPr bwMode="auto">
          <a:xfrm>
            <a:off x="838200" y="3543240"/>
            <a:ext cx="3048000" cy="400110"/>
          </a:xfrm>
          <a:prstGeom prst="rect">
            <a:avLst/>
          </a:prstGeom>
          <a:noFill/>
          <a:ln w="9525">
            <a:noFill/>
            <a:miter lim="800000"/>
            <a:headEnd/>
            <a:tailEnd/>
          </a:ln>
        </p:spPr>
        <p:txBody>
          <a:bodyPr wrap="square">
            <a:spAutoFit/>
          </a:bodyPr>
          <a:lstStyle/>
          <a:p>
            <a:pPr algn="ctr"/>
            <a:r>
              <a:rPr lang="en-US" sz="2000" b="1" smtClean="0">
                <a:solidFill>
                  <a:srgbClr val="FF0000"/>
                </a:solidFill>
              </a:rPr>
              <a:t>GIÁO DỤC THẾ GIỚI</a:t>
            </a:r>
            <a:endParaRPr lang="en-US" sz="2000" b="1">
              <a:solidFill>
                <a:srgbClr val="FF0000"/>
              </a:solidFill>
            </a:endParaRPr>
          </a:p>
        </p:txBody>
      </p:sp>
      <p:sp>
        <p:nvSpPr>
          <p:cNvPr id="28" name="Isosceles Triangle 27"/>
          <p:cNvSpPr/>
          <p:nvPr/>
        </p:nvSpPr>
        <p:spPr>
          <a:xfrm rot="5400000">
            <a:off x="4038600" y="1276350"/>
            <a:ext cx="266700" cy="190500"/>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a:spLocks noChangeArrowheads="1"/>
          </p:cNvSpPr>
          <p:nvPr/>
        </p:nvSpPr>
        <p:spPr bwMode="auto">
          <a:xfrm>
            <a:off x="3886200" y="2114550"/>
            <a:ext cx="4419600" cy="707886"/>
          </a:xfrm>
          <a:prstGeom prst="rect">
            <a:avLst/>
          </a:prstGeom>
          <a:noFill/>
          <a:ln w="9525">
            <a:noFill/>
            <a:miter lim="800000"/>
            <a:headEnd/>
            <a:tailEnd/>
          </a:ln>
        </p:spPr>
        <p:txBody>
          <a:bodyPr wrap="square">
            <a:spAutoFit/>
          </a:bodyPr>
          <a:lstStyle/>
          <a:p>
            <a:pPr lvl="0" algn="just"/>
            <a:r>
              <a:rPr lang="en-US" altLang="en-US" sz="2000" b="1" smtClean="0">
                <a:solidFill>
                  <a:srgbClr val="2514FC"/>
                </a:solidFill>
                <a:latin typeface="Times New Roman" panose="02020603050405020304" pitchFamily="18" charset="0"/>
                <a:ea typeface="Calibri" panose="020F0502020204030204" pitchFamily="34" charset="0"/>
                <a:cs typeface="Times New Roman" panose="02020603050405020304" pitchFamily="18" charset="0"/>
              </a:rPr>
              <a:t>- T</a:t>
            </a:r>
            <a:r>
              <a:rPr lang="vi-VN" altLang="en-US" sz="2000" b="1" smtClean="0">
                <a:solidFill>
                  <a:srgbClr val="2514FC"/>
                </a:solidFill>
                <a:latin typeface="Times New Roman" panose="02020603050405020304" pitchFamily="18" charset="0"/>
                <a:ea typeface="Calibri" panose="020F0502020204030204" pitchFamily="34" charset="0"/>
                <a:cs typeface="Times New Roman" panose="02020603050405020304" pitchFamily="18" charset="0"/>
              </a:rPr>
              <a:t>hành tựu mới </a:t>
            </a:r>
            <a:r>
              <a:rPr lang="vi-VN" altLang="en-US" sz="2000" smtClean="0">
                <a:solidFill>
                  <a:srgbClr val="2514FC"/>
                </a:solidFill>
                <a:latin typeface="Times New Roman" panose="02020603050405020304" pitchFamily="18" charset="0"/>
                <a:ea typeface="Calibri" panose="020F0502020204030204" pitchFamily="34" charset="0"/>
                <a:cs typeface="Times New Roman" panose="02020603050405020304" pitchFamily="18" charset="0"/>
              </a:rPr>
              <a:t>của khoa học giáo dục cần được bổ sung kịp thời</a:t>
            </a:r>
            <a:r>
              <a:rPr lang="en-US" altLang="en-US" sz="2000" smtClean="0">
                <a:solidFill>
                  <a:srgbClr val="2514FC"/>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a:p>
        </p:txBody>
      </p:sp>
      <p:sp>
        <p:nvSpPr>
          <p:cNvPr id="30" name="Isosceles Triangle 29"/>
          <p:cNvSpPr/>
          <p:nvPr/>
        </p:nvSpPr>
        <p:spPr>
          <a:xfrm rot="10800000">
            <a:off x="5867400" y="1885950"/>
            <a:ext cx="266700" cy="190500"/>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a:spLocks noChangeArrowheads="1"/>
          </p:cNvSpPr>
          <p:nvPr/>
        </p:nvSpPr>
        <p:spPr bwMode="auto">
          <a:xfrm>
            <a:off x="3886200" y="2876550"/>
            <a:ext cx="4419600" cy="1015663"/>
          </a:xfrm>
          <a:prstGeom prst="rect">
            <a:avLst/>
          </a:prstGeom>
          <a:noFill/>
          <a:ln w="9525">
            <a:noFill/>
            <a:miter lim="800000"/>
            <a:headEnd/>
            <a:tailEnd/>
          </a:ln>
        </p:spPr>
        <p:txBody>
          <a:bodyPr wrap="square">
            <a:spAutoFit/>
          </a:bodyPr>
          <a:lstStyle/>
          <a:p>
            <a:pPr lvl="0" algn="just"/>
            <a:r>
              <a:rPr lang="en-US" altLang="en-US" sz="2000" b="1" smtClean="0">
                <a:solidFill>
                  <a:srgbClr val="2514FC"/>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a:t>
            </a:r>
            <a:r>
              <a:rPr lang="vi-VN" alt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huyển hướng</a:t>
            </a:r>
            <a:r>
              <a:rPr lang="en-US" altLang="en-US" sz="2000" b="1" smtClean="0">
                <a:solidFill>
                  <a:srgbClr val="2514FC"/>
                </a:solidFill>
                <a:latin typeface="Times New Roman" panose="02020603050405020304" pitchFamily="18" charset="0"/>
                <a:ea typeface="Calibri" panose="020F0502020204030204" pitchFamily="34" charset="0"/>
                <a:cs typeface="Times New Roman" panose="02020603050405020304" pitchFamily="18" charset="0"/>
              </a:rPr>
              <a:t>: </a:t>
            </a:r>
            <a:r>
              <a:rPr lang="vi-VN" altLang="en-US" sz="2000" smtClean="0">
                <a:solidFill>
                  <a:srgbClr val="2514FC"/>
                </a:solidFill>
                <a:latin typeface="Times New Roman" panose="02020603050405020304" pitchFamily="18" charset="0"/>
                <a:ea typeface="Calibri" panose="020F0502020204030204" pitchFamily="34" charset="0"/>
                <a:cs typeface="Times New Roman" panose="02020603050405020304" pitchFamily="18" charset="0"/>
              </a:rPr>
              <a:t>chương trình coi trọng nội dung giáo dục </a:t>
            </a:r>
            <a:r>
              <a:rPr lang="en-US" altLang="en-US" sz="2000" smtClean="0">
                <a:solidFill>
                  <a:srgbClr val="2514FC"/>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a:t>
            </a:r>
            <a:r>
              <a:rPr lang="vi-VN" altLang="en-US" sz="2000" smtClean="0">
                <a:solidFill>
                  <a:srgbClr val="2514FC"/>
                </a:solidFill>
                <a:latin typeface="Times New Roman" panose="02020603050405020304" pitchFamily="18" charset="0"/>
                <a:ea typeface="Calibri" panose="020F0502020204030204" pitchFamily="34" charset="0"/>
                <a:cs typeface="Times New Roman" panose="02020603050405020304" pitchFamily="18" charset="0"/>
              </a:rPr>
              <a:t> chương trình coi trọng </a:t>
            </a:r>
            <a:r>
              <a:rPr lang="vi-VN" alt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phát triển năng lực </a:t>
            </a:r>
            <a:r>
              <a:rPr lang="vi-VN" altLang="en-US" sz="2000" smtClean="0">
                <a:solidFill>
                  <a:srgbClr val="2514FC"/>
                </a:solidFill>
                <a:latin typeface="Times New Roman" panose="02020603050405020304" pitchFamily="18" charset="0"/>
                <a:ea typeface="Calibri" panose="020F0502020204030204" pitchFamily="34" charset="0"/>
                <a:cs typeface="Times New Roman" panose="02020603050405020304" pitchFamily="18" charset="0"/>
              </a:rPr>
              <a:t>người học</a:t>
            </a:r>
            <a:endParaRPr lang="en-US" sz="2000"/>
          </a:p>
        </p:txBody>
      </p:sp>
    </p:spTree>
    <p:extLst>
      <p:ext uri="{BB962C8B-B14F-4D97-AF65-F5344CB8AC3E}">
        <p14:creationId xmlns:p14="http://schemas.microsoft.com/office/powerpoint/2010/main" val="21881033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2000"/>
                                        <p:tgtEl>
                                          <p:spTgt spid="102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diamond(in)">
                                      <p:cBhvr>
                                        <p:cTn id="18" dur="20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blinds(horizontal)">
                                      <p:cBhvr>
                                        <p:cTn id="23" dur="500"/>
                                        <p:tgtEl>
                                          <p:spTgt spid="29"/>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diamond(in)">
                                      <p:cBhvr>
                                        <p:cTn id="26" dur="20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blinds(horizontal)">
                                      <p:cBhvr>
                                        <p:cTn id="3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p:bldP spid="28" grpId="0" animBg="1"/>
      <p:bldP spid="29" grpId="0"/>
      <p:bldP spid="30" grpId="0" animBg="1"/>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17" name="Pentagon 16"/>
          <p:cNvSpPr/>
          <p:nvPr/>
        </p:nvSpPr>
        <p:spPr>
          <a:xfrm>
            <a:off x="609600" y="448541"/>
            <a:ext cx="3810000" cy="571500"/>
          </a:xfrm>
          <a:prstGeom prst="homePlate">
            <a:avLst/>
          </a:prstGeom>
          <a:solidFill>
            <a:srgbClr val="0000FF"/>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atin typeface="Times New Roman" pitchFamily="18" charset="0"/>
                <a:cs typeface="Times New Roman" pitchFamily="18" charset="0"/>
              </a:rPr>
              <a:t>LÝ DO ĐỔI MỚI</a:t>
            </a:r>
            <a:endParaRPr lang="en-US" sz="3200" b="1" dirty="0">
              <a:latin typeface="Times New Roman" pitchFamily="18" charset="0"/>
              <a:cs typeface="Times New Roman" pitchFamily="18" charset="0"/>
            </a:endParaRPr>
          </a:p>
        </p:txBody>
      </p:sp>
      <p:sp>
        <p:nvSpPr>
          <p:cNvPr id="2" name="AutoShape 6" descr="Kết quả hình ảnh cho thông tư"/>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4648200" y="7937"/>
            <a:ext cx="3886200" cy="461665"/>
          </a:xfrm>
          <a:prstGeom prst="rect">
            <a:avLst/>
          </a:prstGeom>
          <a:noFill/>
        </p:spPr>
        <p:txBody>
          <a:bodyPr wrap="square" rtlCol="0">
            <a:spAutoFit/>
          </a:bodyPr>
          <a:lstStyle/>
          <a:p>
            <a:pPr algn="r"/>
            <a:r>
              <a:rPr lang="en-US" sz="2400" b="1" dirty="0" smtClean="0">
                <a:solidFill>
                  <a:srgbClr val="FF0000"/>
                </a:solidFill>
                <a:latin typeface="Times New Roman" pitchFamily="18" charset="0"/>
                <a:cs typeface="Times New Roman" pitchFamily="18" charset="0"/>
              </a:rPr>
              <a:t>CHƯƠNG TRÌNH 2018</a:t>
            </a:r>
            <a:endParaRPr lang="en-US" sz="2400" b="1" dirty="0">
              <a:solidFill>
                <a:srgbClr val="FF0000"/>
              </a:solidFill>
              <a:latin typeface="Times New Roman" pitchFamily="18" charset="0"/>
              <a:cs typeface="Times New Roman" pitchFamily="18" charset="0"/>
            </a:endParaRPr>
          </a:p>
        </p:txBody>
      </p:sp>
      <p:sp>
        <p:nvSpPr>
          <p:cNvPr id="8" name="TextBox 7"/>
          <p:cNvSpPr txBox="1"/>
          <p:nvPr/>
        </p:nvSpPr>
        <p:spPr>
          <a:xfrm>
            <a:off x="-11544" y="4889585"/>
            <a:ext cx="9155544" cy="307777"/>
          </a:xfrm>
          <a:prstGeom prst="rect">
            <a:avLst/>
          </a:prstGeom>
          <a:noFill/>
        </p:spPr>
        <p:txBody>
          <a:bodyPr wrap="square" rtlCol="0">
            <a:spAutoFit/>
          </a:bodyPr>
          <a:lstStyle/>
          <a:p>
            <a:pPr algn="r"/>
            <a:r>
              <a:rPr lang="en-US" sz="1400" b="1" dirty="0" err="1" smtClean="0">
                <a:solidFill>
                  <a:schemeClr val="bg1"/>
                </a:solidFill>
                <a:latin typeface="Times New Roman" pitchFamily="18" charset="0"/>
                <a:cs typeface="Times New Roman" pitchFamily="18" charset="0"/>
              </a:rPr>
              <a:t>Hội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nghị</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Triển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khai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Chương</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trình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Giáo</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dục</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Phổ</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thông</a:t>
            </a:r>
            <a:r>
              <a:rPr lang="en-US" sz="1400" b="1" dirty="0" smtClean="0">
                <a:solidFill>
                  <a:schemeClr val="bg1"/>
                </a:solidFill>
                <a:latin typeface="Times New Roman" pitchFamily="18" charset="0"/>
                <a:cs typeface="Times New Roman" pitchFamily="18" charset="0"/>
              </a:rPr>
              <a:t> 2018</a:t>
            </a:r>
            <a:endParaRPr lang="en-US" sz="1400" b="1" dirty="0">
              <a:solidFill>
                <a:schemeClr val="bg1"/>
              </a:solidFill>
              <a:latin typeface="Times New Roman" pitchFamily="18" charset="0"/>
              <a:cs typeface="Times New Roman" pitchFamily="18" charset="0"/>
            </a:endParaRPr>
          </a:p>
        </p:txBody>
      </p:sp>
      <p:sp>
        <p:nvSpPr>
          <p:cNvPr id="22" name="Rectangle 21"/>
          <p:cNvSpPr>
            <a:spLocks noChangeArrowheads="1"/>
          </p:cNvSpPr>
          <p:nvPr/>
        </p:nvSpPr>
        <p:spPr bwMode="auto">
          <a:xfrm>
            <a:off x="762000" y="4076640"/>
            <a:ext cx="3048000" cy="400110"/>
          </a:xfrm>
          <a:prstGeom prst="rect">
            <a:avLst/>
          </a:prstGeom>
          <a:noFill/>
          <a:ln w="9525">
            <a:noFill/>
            <a:miter lim="800000"/>
            <a:headEnd/>
            <a:tailEnd/>
          </a:ln>
        </p:spPr>
        <p:txBody>
          <a:bodyPr wrap="square">
            <a:spAutoFit/>
          </a:bodyPr>
          <a:lstStyle/>
          <a:p>
            <a:pPr algn="ctr"/>
            <a:r>
              <a:rPr lang="en-US" sz="2000" b="1" smtClean="0">
                <a:solidFill>
                  <a:srgbClr val="FF0000"/>
                </a:solidFill>
              </a:rPr>
              <a:t>GIÁO DỤC VIỆT NAM</a:t>
            </a:r>
            <a:endParaRPr lang="en-US" sz="2000" b="1">
              <a:solidFill>
                <a:srgbClr val="FF0000"/>
              </a:solidFill>
            </a:endParaRPr>
          </a:p>
        </p:txBody>
      </p:sp>
      <p:pic>
        <p:nvPicPr>
          <p:cNvPr id="3074" name="Picture 2" descr="D:\GIANG DAY PHO THONG\ĐỒ DÙNG\bando.gif"/>
          <p:cNvPicPr>
            <a:picLocks noChangeAspect="1" noChangeArrowheads="1"/>
          </p:cNvPicPr>
          <p:nvPr/>
        </p:nvPicPr>
        <p:blipFill>
          <a:blip r:embed="rId3"/>
          <a:srcRect/>
          <a:stretch>
            <a:fillRect/>
          </a:stretch>
        </p:blipFill>
        <p:spPr bwMode="auto">
          <a:xfrm>
            <a:off x="1295400" y="1113156"/>
            <a:ext cx="2133600" cy="3001643"/>
          </a:xfrm>
          <a:prstGeom prst="rect">
            <a:avLst/>
          </a:prstGeom>
          <a:noFill/>
        </p:spPr>
      </p:pic>
      <p:sp>
        <p:nvSpPr>
          <p:cNvPr id="19" name="Rectangle 18"/>
          <p:cNvSpPr>
            <a:spLocks noChangeArrowheads="1"/>
          </p:cNvSpPr>
          <p:nvPr/>
        </p:nvSpPr>
        <p:spPr bwMode="auto">
          <a:xfrm>
            <a:off x="4495800" y="971550"/>
            <a:ext cx="3810000" cy="830997"/>
          </a:xfrm>
          <a:prstGeom prst="rect">
            <a:avLst/>
          </a:prstGeom>
          <a:noFill/>
          <a:ln w="9525">
            <a:noFill/>
            <a:miter lim="800000"/>
            <a:headEnd/>
            <a:tailEnd/>
          </a:ln>
        </p:spPr>
        <p:txBody>
          <a:bodyPr wrap="square">
            <a:spAutoFit/>
          </a:bodyPr>
          <a:lstStyle/>
          <a:p>
            <a:pPr lvl="0" algn="ctr"/>
            <a:r>
              <a:rPr lang="en-US" alt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Chương trình và sách giáo khoa hiện hành </a:t>
            </a:r>
            <a:r>
              <a:rPr lang="en-US" altLang="en-US" sz="2400" i="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(từ 2020)</a:t>
            </a:r>
            <a:endParaRPr lang="en-US" sz="2400" i="1">
              <a:solidFill>
                <a:srgbClr val="FF0000"/>
              </a:solidFill>
            </a:endParaRPr>
          </a:p>
        </p:txBody>
      </p:sp>
      <p:sp>
        <p:nvSpPr>
          <p:cNvPr id="20" name="Isosceles Triangle 19"/>
          <p:cNvSpPr/>
          <p:nvPr/>
        </p:nvSpPr>
        <p:spPr>
          <a:xfrm rot="5400000">
            <a:off x="4038600" y="1276350"/>
            <a:ext cx="266700" cy="190500"/>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a:spLocks noChangeArrowheads="1"/>
          </p:cNvSpPr>
          <p:nvPr/>
        </p:nvSpPr>
        <p:spPr bwMode="auto">
          <a:xfrm>
            <a:off x="3886200" y="2114550"/>
            <a:ext cx="4419600" cy="707886"/>
          </a:xfrm>
          <a:prstGeom prst="rect">
            <a:avLst/>
          </a:prstGeom>
          <a:noFill/>
          <a:ln w="9525">
            <a:noFill/>
            <a:miter lim="800000"/>
            <a:headEnd/>
            <a:tailEnd/>
          </a:ln>
        </p:spPr>
        <p:txBody>
          <a:bodyPr wrap="square">
            <a:spAutoFit/>
          </a:bodyPr>
          <a:lstStyle/>
          <a:p>
            <a:pPr lvl="0" algn="just"/>
            <a:r>
              <a:rPr lang="en-US" altLang="en-US" sz="2000" b="1" smtClean="0">
                <a:solidFill>
                  <a:srgbClr val="2514FC"/>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smtClean="0">
                <a:solidFill>
                  <a:srgbClr val="2514FC"/>
                </a:solidFill>
                <a:latin typeface="Times New Roman" panose="02020603050405020304" pitchFamily="18" charset="0"/>
                <a:ea typeface="Calibri" panose="020F0502020204030204" pitchFamily="34" charset="0"/>
                <a:cs typeface="Times New Roman" panose="02020603050405020304" pitchFamily="18" charset="0"/>
              </a:rPr>
              <a:t>Khó đáp ứng yêu cầu </a:t>
            </a:r>
            <a:r>
              <a:rPr lang="en-US" altLang="en-US" sz="2000" b="1" smtClean="0">
                <a:solidFill>
                  <a:srgbClr val="2514FC"/>
                </a:solidFill>
                <a:latin typeface="Times New Roman" panose="02020603050405020304" pitchFamily="18" charset="0"/>
                <a:ea typeface="Calibri" panose="020F0502020204030204" pitchFamily="34" charset="0"/>
                <a:cs typeface="Times New Roman" panose="02020603050405020304" pitchFamily="18" charset="0"/>
              </a:rPr>
              <a:t>phát triển nguồn nhân lực chất lượng cao</a:t>
            </a:r>
            <a:r>
              <a:rPr lang="en-US" altLang="en-US" sz="2000" smtClean="0">
                <a:solidFill>
                  <a:srgbClr val="2514FC"/>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a:p>
        </p:txBody>
      </p:sp>
      <p:sp>
        <p:nvSpPr>
          <p:cNvPr id="23" name="Isosceles Triangle 22"/>
          <p:cNvSpPr/>
          <p:nvPr/>
        </p:nvSpPr>
        <p:spPr>
          <a:xfrm rot="10800000">
            <a:off x="5867400" y="1885950"/>
            <a:ext cx="266700" cy="190500"/>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a:spLocks noChangeArrowheads="1"/>
          </p:cNvSpPr>
          <p:nvPr/>
        </p:nvSpPr>
        <p:spPr bwMode="auto">
          <a:xfrm>
            <a:off x="3886200" y="2876550"/>
            <a:ext cx="4419600" cy="707886"/>
          </a:xfrm>
          <a:prstGeom prst="rect">
            <a:avLst/>
          </a:prstGeom>
          <a:noFill/>
          <a:ln w="9525">
            <a:noFill/>
            <a:miter lim="800000"/>
            <a:headEnd/>
            <a:tailEnd/>
          </a:ln>
        </p:spPr>
        <p:txBody>
          <a:bodyPr wrap="square">
            <a:spAutoFit/>
          </a:bodyPr>
          <a:lstStyle/>
          <a:p>
            <a:pPr lvl="0" algn="just"/>
            <a:r>
              <a:rPr lang="en-US" altLang="en-US" sz="2000" b="1" smtClean="0">
                <a:solidFill>
                  <a:srgbClr val="2514FC"/>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Sự phát triển nhanh chóng của </a:t>
            </a:r>
            <a:r>
              <a:rPr lang="en-US" alt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khoa học - công nghệ </a:t>
            </a:r>
            <a:r>
              <a:rPr lang="en-US" altLang="en-US" sz="20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altLang="en-US" sz="2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khoa học giáo dục</a:t>
            </a:r>
            <a:endParaRPr lang="en-US" sz="2000"/>
          </a:p>
        </p:txBody>
      </p:sp>
      <p:sp>
        <p:nvSpPr>
          <p:cNvPr id="25" name="Rectangle 24"/>
          <p:cNvSpPr>
            <a:spLocks noChangeArrowheads="1"/>
          </p:cNvSpPr>
          <p:nvPr/>
        </p:nvSpPr>
        <p:spPr bwMode="auto">
          <a:xfrm>
            <a:off x="3886200" y="3714750"/>
            <a:ext cx="4419600" cy="400110"/>
          </a:xfrm>
          <a:prstGeom prst="rect">
            <a:avLst/>
          </a:prstGeom>
          <a:noFill/>
          <a:ln w="9525">
            <a:noFill/>
            <a:miter lim="800000"/>
            <a:headEnd/>
            <a:tailEnd/>
          </a:ln>
        </p:spPr>
        <p:txBody>
          <a:bodyPr wrap="square">
            <a:spAutoFit/>
          </a:bodyPr>
          <a:lstStyle/>
          <a:p>
            <a:pPr lvl="0" algn="just"/>
            <a:r>
              <a:rPr lang="en-US" altLang="en-US" sz="2000" b="1"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Những đòi hỏi </a:t>
            </a:r>
            <a:r>
              <a:rPr lang="en-US" altLang="en-US" sz="2000" b="1"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hội nhập quốc tế</a:t>
            </a:r>
            <a:endParaRPr lang="en-US" sz="2000">
              <a:solidFill>
                <a:srgbClr val="0000FF"/>
              </a:solidFill>
            </a:endParaRPr>
          </a:p>
        </p:txBody>
      </p:sp>
    </p:spTree>
    <p:extLst>
      <p:ext uri="{BB962C8B-B14F-4D97-AF65-F5344CB8AC3E}">
        <p14:creationId xmlns:p14="http://schemas.microsoft.com/office/powerpoint/2010/main" val="21881033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diamond(in)">
                                      <p:cBhvr>
                                        <p:cTn id="15" dur="20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linds(horizontal)">
                                      <p:cBhvr>
                                        <p:cTn id="20" dur="500"/>
                                        <p:tgtEl>
                                          <p:spTgt spid="21"/>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diamond(in)">
                                      <p:cBhvr>
                                        <p:cTn id="23" dur="20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linds(horizont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linds(horizontal)">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9" grpId="0"/>
      <p:bldP spid="20" grpId="0" animBg="1"/>
      <p:bldP spid="21" grpId="0"/>
      <p:bldP spid="23" grpId="0" animBg="1"/>
      <p:bldP spid="24" grpId="0"/>
      <p:bldP spid="25" grpId="0"/>
    </p:bldLst>
  </p:timing>
</p:sld>
</file>

<file path=ppt/theme/theme1.xml><?xml version="1.0" encoding="utf-8"?>
<a:theme xmlns:a="http://schemas.openxmlformats.org/drawingml/2006/main" name="Seyto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1065</TotalTime>
  <Words>3380</Words>
  <Application>Microsoft Office PowerPoint</Application>
  <PresentationFormat>On-screen Show (16:9)</PresentationFormat>
  <Paragraphs>566</Paragraphs>
  <Slides>44</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44</vt:i4>
      </vt:variant>
    </vt:vector>
  </HeadingPairs>
  <TitlesOfParts>
    <vt:vector size="55" baseType="lpstr">
      <vt:lpstr>Arial</vt:lpstr>
      <vt:lpstr>Calibri</vt:lpstr>
      <vt:lpstr>Comic Sans MS</vt:lpstr>
      <vt:lpstr>Sniglet</vt:lpstr>
      <vt:lpstr>Wingdings</vt:lpstr>
      <vt:lpstr>Patrick Hand SC</vt:lpstr>
      <vt:lpstr>.VnArialH</vt:lpstr>
      <vt:lpstr>Arial Black</vt:lpstr>
      <vt:lpstr>Times New Roman</vt:lpstr>
      <vt:lpstr>Verdana</vt:lpstr>
      <vt:lpstr>Seyton template</vt:lpstr>
      <vt:lpstr>PowerPoint Presentation</vt:lpstr>
      <vt:lpstr>ỦY BAN NHÂN DÂN QUẬN 3 PHÒNG GIÁO DỤC VÀ ĐÀO TẠO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KIẾN NGHỊ ỦY BAN NHÂN DÂN QUẬN</vt:lpstr>
      <vt:lpstr> KIẾN NGHỊ PHÒNG NỘI VỤ</vt:lpstr>
      <vt:lpstr> KIẾN NGHỊ PHÒNG TÀI CHÍNH</vt:lpstr>
      <vt:lpstr> KIẾN NGHỊ VỚI CÁC PHÒNG - BAN NGÀNH LIÊN QUAN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ỦY BAN NHÂN DÂN QUẬN 3 BAN CHỈ ĐẠO XÂY DỰNG XÃ HỘI HỌC TẬP</dc:title>
  <dc:creator>ASUS</dc:creator>
  <cp:lastModifiedBy>Windows User</cp:lastModifiedBy>
  <cp:revision>109</cp:revision>
  <dcterms:modified xsi:type="dcterms:W3CDTF">2020-08-18T10:21:41Z</dcterms:modified>
</cp:coreProperties>
</file>